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1" r:id="rId13"/>
    <p:sldId id="274" r:id="rId14"/>
    <p:sldId id="267" r:id="rId15"/>
    <p:sldId id="268" r:id="rId16"/>
    <p:sldId id="275" r:id="rId17"/>
    <p:sldId id="272" r:id="rId18"/>
    <p:sldId id="273" r:id="rId19"/>
    <p:sldId id="276" r:id="rId20"/>
    <p:sldId id="278" r:id="rId21"/>
    <p:sldId id="277" r:id="rId22"/>
    <p:sldId id="279" r:id="rId23"/>
    <p:sldId id="270" r:id="rId24"/>
    <p:sldId id="269" r:id="rId25"/>
  </p:sldIdLst>
  <p:sldSz cx="18288000" cy="10287000"/>
  <p:notesSz cx="6858000" cy="9144000"/>
  <p:embeddedFontLst>
    <p:embeddedFont>
      <p:font typeface="Be Vietnam" panose="020B0604020202020204" charset="0"/>
      <p:regular r:id="rId26"/>
    </p:embeddedFont>
    <p:embeddedFont>
      <p:font typeface="Be Vietnam Bold" panose="020B0604020202020204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Playlist Script" panose="020B0604020202020204" charset="0"/>
      <p:regular r:id="rId32"/>
    </p:embeddedFont>
    <p:embeddedFont>
      <p:font typeface="Space Mono" panose="020B0604020202020204" charset="0"/>
      <p:regular r:id="rId33"/>
    </p:embeddedFont>
    <p:embeddedFont>
      <p:font typeface="Space Mono Bold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4" d="100"/>
          <a:sy n="64" d="100"/>
        </p:scale>
        <p:origin x="101" y="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sv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357846" y="1172621"/>
            <a:ext cx="6355765" cy="6357036"/>
            <a:chOff x="0" y="0"/>
            <a:chExt cx="6348730" cy="6350000"/>
          </a:xfrm>
        </p:grpSpPr>
        <p:sp>
          <p:nvSpPr>
            <p:cNvPr id="3" name="Freeform 3"/>
            <p:cNvSpPr/>
            <p:nvPr/>
          </p:nvSpPr>
          <p:spPr>
            <a:xfrm>
              <a:off x="12700" y="524510"/>
              <a:ext cx="6324600" cy="5814060"/>
            </a:xfrm>
            <a:custGeom>
              <a:avLst/>
              <a:gdLst/>
              <a:ahLst/>
              <a:cxnLst/>
              <a:rect l="l" t="t" r="r" b="b"/>
              <a:pathLst>
                <a:path w="6324600" h="5814060">
                  <a:moveTo>
                    <a:pt x="5095240" y="0"/>
                  </a:moveTo>
                  <a:lnTo>
                    <a:pt x="5412740" y="0"/>
                  </a:lnTo>
                  <a:moveTo>
                    <a:pt x="5412740" y="0"/>
                  </a:moveTo>
                  <a:lnTo>
                    <a:pt x="6324600" y="0"/>
                  </a:lnTo>
                  <a:lnTo>
                    <a:pt x="6324600" y="5441950"/>
                  </a:lnTo>
                  <a:cubicBezTo>
                    <a:pt x="6324600" y="5599430"/>
                    <a:pt x="6225540" y="5735320"/>
                    <a:pt x="6087110" y="5788660"/>
                  </a:cubicBezTo>
                  <a:lnTo>
                    <a:pt x="6087110" y="5814060"/>
                  </a:lnTo>
                  <a:lnTo>
                    <a:pt x="372110" y="5814060"/>
                  </a:lnTo>
                  <a:cubicBezTo>
                    <a:pt x="167640" y="5812790"/>
                    <a:pt x="0" y="5645150"/>
                    <a:pt x="0" y="5440680"/>
                  </a:cubicBezTo>
                  <a:lnTo>
                    <a:pt x="0" y="0"/>
                  </a:lnTo>
                  <a:lnTo>
                    <a:pt x="5095240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12700" y="12700"/>
              <a:ext cx="6324600" cy="698500"/>
            </a:xfrm>
            <a:custGeom>
              <a:avLst/>
              <a:gdLst/>
              <a:ahLst/>
              <a:cxnLst/>
              <a:rect l="l" t="t" r="r" b="b"/>
              <a:pathLst>
                <a:path w="6324600" h="698500">
                  <a:moveTo>
                    <a:pt x="6324600" y="372110"/>
                  </a:moveTo>
                  <a:lnTo>
                    <a:pt x="6324600" y="698500"/>
                  </a:lnTo>
                  <a:lnTo>
                    <a:pt x="5259070" y="698500"/>
                  </a:lnTo>
                  <a:moveTo>
                    <a:pt x="5259070" y="698500"/>
                  </a:moveTo>
                  <a:lnTo>
                    <a:pt x="0" y="698500"/>
                  </a:lnTo>
                  <a:lnTo>
                    <a:pt x="0" y="369570"/>
                  </a:lnTo>
                  <a:cubicBezTo>
                    <a:pt x="0" y="165100"/>
                    <a:pt x="165100" y="0"/>
                    <a:pt x="369570" y="0"/>
                  </a:cubicBezTo>
                  <a:lnTo>
                    <a:pt x="5952490" y="0"/>
                  </a:lnTo>
                  <a:cubicBezTo>
                    <a:pt x="6158230" y="0"/>
                    <a:pt x="6324600" y="166370"/>
                    <a:pt x="6324600" y="372110"/>
                  </a:cubicBezTo>
                </a:path>
              </a:pathLst>
            </a:custGeom>
            <a:solidFill>
              <a:srgbClr val="F4F4F4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4870450" y="236220"/>
              <a:ext cx="1106170" cy="279400"/>
            </a:xfrm>
            <a:custGeom>
              <a:avLst/>
              <a:gdLst/>
              <a:ahLst/>
              <a:cxnLst/>
              <a:rect l="l" t="t" r="r" b="b"/>
              <a:pathLst>
                <a:path w="1106170" h="279400"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348730" cy="6350000"/>
            </a:xfrm>
            <a:custGeom>
              <a:avLst/>
              <a:gdLst/>
              <a:ahLst/>
              <a:cxnLst/>
              <a:rect l="l" t="t" r="r" b="b"/>
              <a:pathLst>
                <a:path w="6348730" h="6350000">
                  <a:moveTo>
                    <a:pt x="384810" y="6350000"/>
                  </a:moveTo>
                  <a:cubicBezTo>
                    <a:pt x="172720" y="6350000"/>
                    <a:pt x="0" y="6177280"/>
                    <a:pt x="0" y="5963920"/>
                  </a:cubicBezTo>
                  <a:lnTo>
                    <a:pt x="0" y="384810"/>
                  </a:lnTo>
                  <a:cubicBezTo>
                    <a:pt x="0" y="172720"/>
                    <a:pt x="172720" y="0"/>
                    <a:pt x="384810" y="0"/>
                  </a:cubicBezTo>
                  <a:lnTo>
                    <a:pt x="5965190" y="0"/>
                  </a:lnTo>
                  <a:cubicBezTo>
                    <a:pt x="6068060" y="0"/>
                    <a:pt x="6164580" y="40640"/>
                    <a:pt x="6236970" y="113030"/>
                  </a:cubicBezTo>
                  <a:cubicBezTo>
                    <a:pt x="6309360" y="185420"/>
                    <a:pt x="6348730" y="281940"/>
                    <a:pt x="6347460" y="384810"/>
                  </a:cubicBezTo>
                  <a:lnTo>
                    <a:pt x="6347460" y="5963920"/>
                  </a:lnTo>
                  <a:cubicBezTo>
                    <a:pt x="6347460" y="6122670"/>
                    <a:pt x="6248400" y="6266180"/>
                    <a:pt x="6102350" y="6323330"/>
                  </a:cubicBezTo>
                  <a:cubicBezTo>
                    <a:pt x="6056630" y="6341109"/>
                    <a:pt x="6012180" y="6350000"/>
                    <a:pt x="5962650" y="6350000"/>
                  </a:cubicBezTo>
                  <a:lnTo>
                    <a:pt x="384810" y="6350000"/>
                  </a:lnTo>
                  <a:lnTo>
                    <a:pt x="384810" y="6350000"/>
                  </a:lnTo>
                  <a:close/>
                  <a:moveTo>
                    <a:pt x="25400" y="5963920"/>
                  </a:moveTo>
                  <a:cubicBezTo>
                    <a:pt x="25400" y="6162040"/>
                    <a:pt x="186690" y="6323330"/>
                    <a:pt x="384810" y="6323330"/>
                  </a:cubicBezTo>
                  <a:lnTo>
                    <a:pt x="5963920" y="6323330"/>
                  </a:lnTo>
                  <a:cubicBezTo>
                    <a:pt x="6010910" y="6323330"/>
                    <a:pt x="6052820" y="6315710"/>
                    <a:pt x="6093460" y="6299200"/>
                  </a:cubicBezTo>
                  <a:cubicBezTo>
                    <a:pt x="6229350" y="6247130"/>
                    <a:pt x="6322060" y="6113780"/>
                    <a:pt x="6323330" y="5967730"/>
                  </a:cubicBezTo>
                  <a:lnTo>
                    <a:pt x="6322060" y="5965190"/>
                  </a:lnTo>
                  <a:lnTo>
                    <a:pt x="6322060" y="723900"/>
                  </a:lnTo>
                  <a:lnTo>
                    <a:pt x="25400" y="723900"/>
                  </a:lnTo>
                  <a:lnTo>
                    <a:pt x="25400" y="5963920"/>
                  </a:lnTo>
                  <a:close/>
                  <a:moveTo>
                    <a:pt x="6324600" y="697230"/>
                  </a:moveTo>
                  <a:lnTo>
                    <a:pt x="6324600" y="384810"/>
                  </a:lnTo>
                  <a:cubicBezTo>
                    <a:pt x="6324600" y="186690"/>
                    <a:pt x="6163310" y="25400"/>
                    <a:pt x="5965190" y="25400"/>
                  </a:cubicBezTo>
                  <a:lnTo>
                    <a:pt x="386080" y="25400"/>
                  </a:lnTo>
                  <a:cubicBezTo>
                    <a:pt x="187960" y="25400"/>
                    <a:pt x="26670" y="186690"/>
                    <a:pt x="26670" y="384810"/>
                  </a:cubicBezTo>
                  <a:lnTo>
                    <a:pt x="26670" y="697230"/>
                  </a:lnTo>
                  <a:lnTo>
                    <a:pt x="6324600" y="697230"/>
                  </a:lnTo>
                  <a:close/>
                  <a:moveTo>
                    <a:pt x="5697220" y="527050"/>
                  </a:moveTo>
                  <a:cubicBezTo>
                    <a:pt x="5690870" y="527050"/>
                    <a:pt x="5684520" y="521970"/>
                    <a:pt x="5684520" y="514350"/>
                  </a:cubicBezTo>
                  <a:lnTo>
                    <a:pt x="5684520" y="234950"/>
                  </a:lnTo>
                  <a:cubicBezTo>
                    <a:pt x="5684520" y="228600"/>
                    <a:pt x="5689600" y="222250"/>
                    <a:pt x="5697220" y="222250"/>
                  </a:cubicBezTo>
                  <a:lnTo>
                    <a:pt x="5976620" y="222250"/>
                  </a:lnTo>
                  <a:cubicBezTo>
                    <a:pt x="5980430" y="222250"/>
                    <a:pt x="5984240" y="223520"/>
                    <a:pt x="5986780" y="227330"/>
                  </a:cubicBezTo>
                  <a:cubicBezTo>
                    <a:pt x="5989320" y="229870"/>
                    <a:pt x="5989320" y="232410"/>
                    <a:pt x="5989320" y="236220"/>
                  </a:cubicBezTo>
                  <a:lnTo>
                    <a:pt x="5989320" y="514350"/>
                  </a:lnTo>
                  <a:cubicBezTo>
                    <a:pt x="5989320" y="520700"/>
                    <a:pt x="5984240" y="527050"/>
                    <a:pt x="5976620" y="527050"/>
                  </a:cubicBezTo>
                  <a:lnTo>
                    <a:pt x="5697220" y="527050"/>
                  </a:lnTo>
                  <a:close/>
                  <a:moveTo>
                    <a:pt x="5963920" y="501650"/>
                  </a:moveTo>
                  <a:lnTo>
                    <a:pt x="5963920" y="248920"/>
                  </a:lnTo>
                  <a:lnTo>
                    <a:pt x="5711190" y="248920"/>
                  </a:lnTo>
                  <a:lnTo>
                    <a:pt x="5711190" y="501650"/>
                  </a:lnTo>
                  <a:lnTo>
                    <a:pt x="5963920" y="501650"/>
                  </a:lnTo>
                  <a:close/>
                  <a:moveTo>
                    <a:pt x="5284470" y="527050"/>
                  </a:moveTo>
                  <a:cubicBezTo>
                    <a:pt x="5278120" y="527050"/>
                    <a:pt x="5271770" y="521970"/>
                    <a:pt x="5271770" y="514350"/>
                  </a:cubicBezTo>
                  <a:lnTo>
                    <a:pt x="5271770" y="234950"/>
                  </a:lnTo>
                  <a:cubicBezTo>
                    <a:pt x="5271770" y="228600"/>
                    <a:pt x="5276850" y="222250"/>
                    <a:pt x="5284470" y="222250"/>
                  </a:cubicBezTo>
                  <a:lnTo>
                    <a:pt x="5563870" y="222250"/>
                  </a:lnTo>
                  <a:cubicBezTo>
                    <a:pt x="5567680" y="222250"/>
                    <a:pt x="5571490" y="223520"/>
                    <a:pt x="5574030" y="227330"/>
                  </a:cubicBezTo>
                  <a:cubicBezTo>
                    <a:pt x="5576570" y="229870"/>
                    <a:pt x="5576570" y="232410"/>
                    <a:pt x="5576570" y="236220"/>
                  </a:cubicBezTo>
                  <a:lnTo>
                    <a:pt x="5576570" y="514350"/>
                  </a:lnTo>
                  <a:cubicBezTo>
                    <a:pt x="5576570" y="520700"/>
                    <a:pt x="5571490" y="527050"/>
                    <a:pt x="5563870" y="527050"/>
                  </a:cubicBezTo>
                  <a:lnTo>
                    <a:pt x="5284470" y="527050"/>
                  </a:lnTo>
                  <a:close/>
                  <a:moveTo>
                    <a:pt x="5551170" y="501650"/>
                  </a:moveTo>
                  <a:lnTo>
                    <a:pt x="5551170" y="248920"/>
                  </a:lnTo>
                  <a:lnTo>
                    <a:pt x="5298440" y="248920"/>
                  </a:lnTo>
                  <a:lnTo>
                    <a:pt x="5298440" y="501650"/>
                  </a:lnTo>
                  <a:lnTo>
                    <a:pt x="5551170" y="501650"/>
                  </a:lnTo>
                  <a:close/>
                  <a:moveTo>
                    <a:pt x="4870450" y="527050"/>
                  </a:moveTo>
                  <a:cubicBezTo>
                    <a:pt x="4864100" y="527050"/>
                    <a:pt x="4857750" y="521970"/>
                    <a:pt x="4857750" y="514350"/>
                  </a:cubicBezTo>
                  <a:lnTo>
                    <a:pt x="4857750" y="234950"/>
                  </a:lnTo>
                  <a:cubicBezTo>
                    <a:pt x="4857750" y="228600"/>
                    <a:pt x="4862830" y="222250"/>
                    <a:pt x="4870450" y="222250"/>
                  </a:cubicBezTo>
                  <a:lnTo>
                    <a:pt x="5149850" y="222250"/>
                  </a:lnTo>
                  <a:cubicBezTo>
                    <a:pt x="5153660" y="222250"/>
                    <a:pt x="5157470" y="223520"/>
                    <a:pt x="5160010" y="227330"/>
                  </a:cubicBezTo>
                  <a:cubicBezTo>
                    <a:pt x="5162550" y="229870"/>
                    <a:pt x="5162550" y="232410"/>
                    <a:pt x="5162550" y="236220"/>
                  </a:cubicBezTo>
                  <a:lnTo>
                    <a:pt x="5162550" y="514350"/>
                  </a:lnTo>
                  <a:cubicBezTo>
                    <a:pt x="5162550" y="520700"/>
                    <a:pt x="5157470" y="527050"/>
                    <a:pt x="5149850" y="527050"/>
                  </a:cubicBezTo>
                  <a:lnTo>
                    <a:pt x="4870450" y="527050"/>
                  </a:lnTo>
                  <a:close/>
                  <a:moveTo>
                    <a:pt x="5137150" y="501650"/>
                  </a:moveTo>
                  <a:lnTo>
                    <a:pt x="5137150" y="248920"/>
                  </a:lnTo>
                  <a:lnTo>
                    <a:pt x="4884420" y="248920"/>
                  </a:lnTo>
                  <a:lnTo>
                    <a:pt x="4884420" y="501650"/>
                  </a:lnTo>
                  <a:lnTo>
                    <a:pt x="5137150" y="501650"/>
                  </a:lnTo>
                  <a:close/>
                  <a:moveTo>
                    <a:pt x="5908040" y="458470"/>
                  </a:moveTo>
                  <a:cubicBezTo>
                    <a:pt x="5905500" y="458470"/>
                    <a:pt x="5901690" y="457200"/>
                    <a:pt x="5899150" y="455930"/>
                  </a:cubicBezTo>
                  <a:lnTo>
                    <a:pt x="5838190" y="394970"/>
                  </a:lnTo>
                  <a:lnTo>
                    <a:pt x="5777230" y="455930"/>
                  </a:lnTo>
                  <a:cubicBezTo>
                    <a:pt x="5773420" y="459740"/>
                    <a:pt x="5770880" y="459740"/>
                    <a:pt x="5768340" y="459740"/>
                  </a:cubicBezTo>
                  <a:cubicBezTo>
                    <a:pt x="5765800" y="459740"/>
                    <a:pt x="5761990" y="458470"/>
                    <a:pt x="5759450" y="457200"/>
                  </a:cubicBezTo>
                  <a:cubicBezTo>
                    <a:pt x="5754370" y="450850"/>
                    <a:pt x="5754370" y="443230"/>
                    <a:pt x="5758180" y="438150"/>
                  </a:cubicBezTo>
                  <a:lnTo>
                    <a:pt x="5819140" y="377190"/>
                  </a:lnTo>
                  <a:lnTo>
                    <a:pt x="5758180" y="316230"/>
                  </a:lnTo>
                  <a:cubicBezTo>
                    <a:pt x="5753100" y="311150"/>
                    <a:pt x="5753100" y="302260"/>
                    <a:pt x="5758180" y="297180"/>
                  </a:cubicBezTo>
                  <a:cubicBezTo>
                    <a:pt x="5760720" y="294640"/>
                    <a:pt x="5763260" y="293370"/>
                    <a:pt x="5767070" y="293370"/>
                  </a:cubicBezTo>
                  <a:cubicBezTo>
                    <a:pt x="5770880" y="293370"/>
                    <a:pt x="5774690" y="294640"/>
                    <a:pt x="5775960" y="297180"/>
                  </a:cubicBezTo>
                  <a:lnTo>
                    <a:pt x="5836920" y="358140"/>
                  </a:lnTo>
                  <a:lnTo>
                    <a:pt x="5897880" y="297180"/>
                  </a:lnTo>
                  <a:cubicBezTo>
                    <a:pt x="5900420" y="294640"/>
                    <a:pt x="5902960" y="293370"/>
                    <a:pt x="5906770" y="293370"/>
                  </a:cubicBezTo>
                  <a:cubicBezTo>
                    <a:pt x="5910580" y="293370"/>
                    <a:pt x="5914390" y="294640"/>
                    <a:pt x="5915660" y="297180"/>
                  </a:cubicBezTo>
                  <a:cubicBezTo>
                    <a:pt x="5920740" y="302260"/>
                    <a:pt x="5920740" y="311150"/>
                    <a:pt x="5915660" y="316230"/>
                  </a:cubicBezTo>
                  <a:lnTo>
                    <a:pt x="5854700" y="377190"/>
                  </a:lnTo>
                  <a:lnTo>
                    <a:pt x="5915660" y="438150"/>
                  </a:lnTo>
                  <a:cubicBezTo>
                    <a:pt x="5920740" y="443230"/>
                    <a:pt x="5920740" y="452120"/>
                    <a:pt x="5915660" y="457200"/>
                  </a:cubicBezTo>
                  <a:cubicBezTo>
                    <a:pt x="5914390" y="458470"/>
                    <a:pt x="5910580" y="458470"/>
                    <a:pt x="5908040" y="458470"/>
                  </a:cubicBezTo>
                  <a:close/>
                  <a:moveTo>
                    <a:pt x="5346700" y="458470"/>
                  </a:moveTo>
                  <a:cubicBezTo>
                    <a:pt x="5340350" y="458470"/>
                    <a:pt x="5334000" y="452120"/>
                    <a:pt x="5334000" y="445770"/>
                  </a:cubicBezTo>
                  <a:lnTo>
                    <a:pt x="5334000" y="306070"/>
                  </a:lnTo>
                  <a:cubicBezTo>
                    <a:pt x="5334000" y="299720"/>
                    <a:pt x="5339080" y="293370"/>
                    <a:pt x="5346700" y="293370"/>
                  </a:cubicBezTo>
                  <a:lnTo>
                    <a:pt x="5500370" y="293370"/>
                  </a:lnTo>
                  <a:cubicBezTo>
                    <a:pt x="5506720" y="293370"/>
                    <a:pt x="5513070" y="298450"/>
                    <a:pt x="5513070" y="306070"/>
                  </a:cubicBezTo>
                  <a:lnTo>
                    <a:pt x="5513070" y="445770"/>
                  </a:lnTo>
                  <a:cubicBezTo>
                    <a:pt x="5513070" y="452120"/>
                    <a:pt x="5507990" y="458470"/>
                    <a:pt x="5500370" y="458470"/>
                  </a:cubicBezTo>
                  <a:lnTo>
                    <a:pt x="5346700" y="458470"/>
                  </a:lnTo>
                  <a:close/>
                  <a:moveTo>
                    <a:pt x="5488940" y="431800"/>
                  </a:moveTo>
                  <a:lnTo>
                    <a:pt x="5488940" y="351790"/>
                  </a:lnTo>
                  <a:lnTo>
                    <a:pt x="5360670" y="351790"/>
                  </a:lnTo>
                  <a:lnTo>
                    <a:pt x="5360670" y="431800"/>
                  </a:lnTo>
                  <a:lnTo>
                    <a:pt x="5488940" y="431800"/>
                  </a:lnTo>
                  <a:close/>
                  <a:moveTo>
                    <a:pt x="4922520" y="457200"/>
                  </a:moveTo>
                  <a:cubicBezTo>
                    <a:pt x="4916170" y="457200"/>
                    <a:pt x="4911090" y="452120"/>
                    <a:pt x="4911090" y="444500"/>
                  </a:cubicBezTo>
                  <a:cubicBezTo>
                    <a:pt x="4911090" y="436880"/>
                    <a:pt x="4917440" y="431800"/>
                    <a:pt x="4923790" y="431800"/>
                  </a:cubicBezTo>
                  <a:lnTo>
                    <a:pt x="5095240" y="431800"/>
                  </a:lnTo>
                  <a:cubicBezTo>
                    <a:pt x="5102860" y="431800"/>
                    <a:pt x="5107940" y="438150"/>
                    <a:pt x="5107940" y="444500"/>
                  </a:cubicBezTo>
                  <a:cubicBezTo>
                    <a:pt x="5107940" y="450850"/>
                    <a:pt x="5101590" y="457200"/>
                    <a:pt x="5095240" y="457200"/>
                  </a:cubicBezTo>
                  <a:lnTo>
                    <a:pt x="4923790" y="457200"/>
                  </a:lnTo>
                  <a:cubicBezTo>
                    <a:pt x="4925060" y="457200"/>
                    <a:pt x="4923790" y="457200"/>
                    <a:pt x="4922520" y="4572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306896" y="1203993"/>
            <a:ext cx="8424520" cy="6325664"/>
            <a:chOff x="0" y="0"/>
            <a:chExt cx="845693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306896" y="8038381"/>
            <a:ext cx="15406714" cy="1219919"/>
            <a:chOff x="0" y="0"/>
            <a:chExt cx="30050193" cy="2379405"/>
          </a:xfrm>
        </p:grpSpPr>
        <p:sp>
          <p:nvSpPr>
            <p:cNvPr id="16" name="Freeform 16"/>
            <p:cNvSpPr/>
            <p:nvPr/>
          </p:nvSpPr>
          <p:spPr>
            <a:xfrm>
              <a:off x="31750" y="31750"/>
              <a:ext cx="29986694" cy="2315905"/>
            </a:xfrm>
            <a:custGeom>
              <a:avLst/>
              <a:gdLst/>
              <a:ahLst/>
              <a:cxnLst/>
              <a:rect l="l" t="t" r="r" b="b"/>
              <a:pathLst>
                <a:path w="29986694" h="2315905">
                  <a:moveTo>
                    <a:pt x="29893983" y="2315905"/>
                  </a:moveTo>
                  <a:lnTo>
                    <a:pt x="92710" y="2315905"/>
                  </a:lnTo>
                  <a:cubicBezTo>
                    <a:pt x="41910" y="2315905"/>
                    <a:pt x="0" y="2273995"/>
                    <a:pt x="0" y="222319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9892712" y="0"/>
                  </a:lnTo>
                  <a:cubicBezTo>
                    <a:pt x="29943512" y="0"/>
                    <a:pt x="29985422" y="41910"/>
                    <a:pt x="29985422" y="92710"/>
                  </a:cubicBezTo>
                  <a:lnTo>
                    <a:pt x="29985422" y="2221925"/>
                  </a:lnTo>
                  <a:cubicBezTo>
                    <a:pt x="29986694" y="2273995"/>
                    <a:pt x="29944783" y="2315905"/>
                    <a:pt x="29893983" y="231590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30050194" cy="2379405"/>
            </a:xfrm>
            <a:custGeom>
              <a:avLst/>
              <a:gdLst/>
              <a:ahLst/>
              <a:cxnLst/>
              <a:rect l="l" t="t" r="r" b="b"/>
              <a:pathLst>
                <a:path w="30050194" h="2379405">
                  <a:moveTo>
                    <a:pt x="29925733" y="59690"/>
                  </a:moveTo>
                  <a:cubicBezTo>
                    <a:pt x="29961294" y="59690"/>
                    <a:pt x="29990504" y="88900"/>
                    <a:pt x="29990504" y="124460"/>
                  </a:cubicBezTo>
                  <a:lnTo>
                    <a:pt x="29990504" y="2254945"/>
                  </a:lnTo>
                  <a:cubicBezTo>
                    <a:pt x="29990504" y="2290505"/>
                    <a:pt x="29961294" y="2319715"/>
                    <a:pt x="29925733" y="2319715"/>
                  </a:cubicBezTo>
                  <a:lnTo>
                    <a:pt x="124460" y="2319715"/>
                  </a:lnTo>
                  <a:cubicBezTo>
                    <a:pt x="88900" y="2319715"/>
                    <a:pt x="59690" y="2290505"/>
                    <a:pt x="59690" y="225494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9925733" y="59690"/>
                  </a:lnTo>
                  <a:moveTo>
                    <a:pt x="2992573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254945"/>
                  </a:lnTo>
                  <a:cubicBezTo>
                    <a:pt x="0" y="2323525"/>
                    <a:pt x="55880" y="2379405"/>
                    <a:pt x="124460" y="2379405"/>
                  </a:cubicBezTo>
                  <a:lnTo>
                    <a:pt x="29925733" y="2379405"/>
                  </a:lnTo>
                  <a:cubicBezTo>
                    <a:pt x="29994312" y="2379405"/>
                    <a:pt x="30050194" y="2323525"/>
                    <a:pt x="30050194" y="2254945"/>
                  </a:cubicBezTo>
                  <a:lnTo>
                    <a:pt x="30050194" y="124460"/>
                  </a:lnTo>
                  <a:cubicBezTo>
                    <a:pt x="30050194" y="55880"/>
                    <a:pt x="29994312" y="0"/>
                    <a:pt x="299257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557325" y="8286944"/>
            <a:ext cx="722792" cy="722792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7139984" y="4351140"/>
            <a:ext cx="2186693" cy="2186693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6136492" y="4471335"/>
            <a:ext cx="2578069" cy="2232608"/>
            <a:chOff x="0" y="0"/>
            <a:chExt cx="6350000" cy="54991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974389" y="2272436"/>
            <a:ext cx="7035865" cy="342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29"/>
              </a:lnSpc>
            </a:pPr>
            <a:r>
              <a:rPr lang="en-US" sz="7524">
                <a:solidFill>
                  <a:srgbClr val="000000"/>
                </a:solidFill>
                <a:latin typeface="Space Mono Bold"/>
              </a:rPr>
              <a:t>¡Bienvenidos al SUDOKU CRACKER!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001224" y="8068825"/>
            <a:ext cx="9912167" cy="909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80"/>
              </a:lnSpc>
            </a:pPr>
            <a:r>
              <a:rPr lang="en-US" sz="5600">
                <a:solidFill>
                  <a:srgbClr val="000000"/>
                </a:solidFill>
                <a:latin typeface="Be Vietnam"/>
              </a:rPr>
              <a:t>¿Listos para jugar?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754363" y="2001133"/>
            <a:ext cx="5164358" cy="4802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 dirty="0">
                <a:solidFill>
                  <a:srgbClr val="000000"/>
                </a:solidFill>
                <a:latin typeface="Be Vietnam"/>
              </a:rPr>
              <a:t>El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juego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apareció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por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primera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vez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en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Japón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en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1984,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donde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recibió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el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nombre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de "Sudoku", que es la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abreviatura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de una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expresión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más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larga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en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japonés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, que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significa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"los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dígitos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están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limitados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a una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ocurrencia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”.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93090" y="2995292"/>
            <a:ext cx="560936" cy="5995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8" name="Group 8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5" name="Group 15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86015" y="3654728"/>
            <a:ext cx="11368011" cy="5111041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3667078" y="7812516"/>
            <a:ext cx="32073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5150">
                <a:solidFill>
                  <a:srgbClr val="000000"/>
                </a:solidFill>
                <a:latin typeface="Space Mono"/>
              </a:rPr>
              <a:t>Cancelar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67078" y="6147200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GUARDAR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Buscar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591525" y="1579050"/>
            <a:ext cx="6790475" cy="570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Función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para </a:t>
            </a: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hallar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la </a:t>
            </a: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solución</a:t>
            </a:r>
            <a:endParaRPr lang="en-US" sz="3399" dirty="0">
              <a:solidFill>
                <a:srgbClr val="000000"/>
              </a:solidFill>
              <a:latin typeface="Be Vietna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93090" y="2995292"/>
            <a:ext cx="560936" cy="5995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8" name="Group 8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5" name="Group 15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3667078" y="7812516"/>
            <a:ext cx="32073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5150">
                <a:solidFill>
                  <a:srgbClr val="000000"/>
                </a:solidFill>
                <a:latin typeface="Space Mono"/>
              </a:rPr>
              <a:t>Cancelar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67078" y="6147200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GUARDAR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Buscar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69865" y="1579050"/>
            <a:ext cx="10517678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Be Vietnam"/>
              </a:rPr>
              <a:t>Función obtener datos y brindar solución</a:t>
            </a: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B3D2F6D9-F627-4801-8B2A-9A916F583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1279" y="3818526"/>
            <a:ext cx="11029308" cy="413444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93090" y="2995292"/>
            <a:ext cx="560936" cy="5995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8" name="Group 8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5" name="Group 15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3667078" y="7812516"/>
            <a:ext cx="32073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5150">
                <a:solidFill>
                  <a:srgbClr val="000000"/>
                </a:solidFill>
                <a:latin typeface="Space Mono"/>
              </a:rPr>
              <a:t>Cancelar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67078" y="6147200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GUARDAR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Buscar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41285" y="1579050"/>
            <a:ext cx="7282429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Codigo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para </a:t>
            </a: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formularios</a:t>
            </a:r>
            <a:endParaRPr lang="en-US" sz="3399" dirty="0">
              <a:solidFill>
                <a:srgbClr val="000000"/>
              </a:solidFill>
              <a:latin typeface="Be Vietnam"/>
            </a:endParaRP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35999D35-3327-4A3D-A90C-9F813F932B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3282824"/>
            <a:ext cx="9514282" cy="544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190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93090" y="2995292"/>
            <a:ext cx="560936" cy="5995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8" name="Group 8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5" name="Group 15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3667078" y="7812516"/>
            <a:ext cx="32073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5150">
                <a:solidFill>
                  <a:srgbClr val="000000"/>
                </a:solidFill>
                <a:latin typeface="Space Mono"/>
              </a:rPr>
              <a:t>Cancelar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67078" y="6147200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GUARDAR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Buscar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676400" y="1609727"/>
            <a:ext cx="9677400" cy="556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Be Vietnam"/>
              </a:rPr>
              <a:t>Macros de Flask para </a:t>
            </a: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interactuar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en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Sitio Web</a:t>
            </a:r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93FAE1EA-E6C8-40C0-B74C-497E9C5748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5700" y="3195754"/>
            <a:ext cx="10374173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83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93090" y="2995292"/>
            <a:ext cx="560936" cy="5995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8" name="Group 8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5" name="Group 15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3667078" y="7812516"/>
            <a:ext cx="32073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5150">
                <a:solidFill>
                  <a:srgbClr val="000000"/>
                </a:solidFill>
                <a:latin typeface="Space Mono"/>
              </a:rPr>
              <a:t>Cancelar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67078" y="6147200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GUARDAR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Buscar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41285" y="1579050"/>
            <a:ext cx="7282429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Be Vietnam"/>
              </a:rPr>
              <a:t>Codigo para página web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71CF8EF4-DAD0-4C7D-B3E7-1F291F2157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0365" y="3695700"/>
            <a:ext cx="11068869" cy="378129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93090" y="2995292"/>
            <a:ext cx="560936" cy="5995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8" name="Group 8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5" name="Group 15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3667078" y="7812516"/>
            <a:ext cx="32073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5150" dirty="0" err="1">
                <a:solidFill>
                  <a:srgbClr val="000000"/>
                </a:solidFill>
                <a:latin typeface="Space Mono"/>
              </a:rPr>
              <a:t>Cancelar</a:t>
            </a:r>
            <a:endParaRPr lang="en-US" sz="5150" dirty="0">
              <a:solidFill>
                <a:srgbClr val="000000"/>
              </a:solidFill>
              <a:latin typeface="Space Mono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3667078" y="6147200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GUARDAR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Buscar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41285" y="1579050"/>
            <a:ext cx="7282429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Be Vietnam"/>
              </a:rPr>
              <a:t>Codigo para página web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7FF3A7F4-EE0F-4767-8C38-2E156E41F8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3568077"/>
            <a:ext cx="9820046" cy="502548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93090" y="2995292"/>
            <a:ext cx="560936" cy="5995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8" name="Group 8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5" name="Group 15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3667078" y="7812516"/>
            <a:ext cx="32073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5150" dirty="0" err="1">
                <a:solidFill>
                  <a:srgbClr val="000000"/>
                </a:solidFill>
                <a:latin typeface="Space Mono"/>
              </a:rPr>
              <a:t>Cancelar</a:t>
            </a:r>
            <a:endParaRPr lang="en-US" sz="5150" dirty="0">
              <a:solidFill>
                <a:srgbClr val="000000"/>
              </a:solidFill>
              <a:latin typeface="Space Mono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3667078" y="6147200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GUARDAR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Buscar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41285" y="1579050"/>
            <a:ext cx="7282429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Be Vietnam"/>
              </a:rPr>
              <a:t>Codigo para página web</a:t>
            </a: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230991F1-C3F6-4C84-A2B4-BEA370A9F3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4834" y="4476427"/>
            <a:ext cx="10035637" cy="366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521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93090" y="2995292"/>
            <a:ext cx="560936" cy="5995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8" name="Group 8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5" name="Group 15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3667078" y="7812516"/>
            <a:ext cx="32073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5150">
                <a:solidFill>
                  <a:srgbClr val="000000"/>
                </a:solidFill>
                <a:latin typeface="Space Mono"/>
              </a:rPr>
              <a:t>Cancelar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67078" y="6147200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GUARDAR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Buscar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41285" y="1579050"/>
            <a:ext cx="7282429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Pagina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web principal</a:t>
            </a: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59D44396-9EC9-4AA2-9252-8631B8F5AE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6694" y="3255773"/>
            <a:ext cx="9197696" cy="535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75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93090" y="2995292"/>
            <a:ext cx="560936" cy="5995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8" name="Group 8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5" name="Group 15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3667078" y="7812516"/>
            <a:ext cx="32073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5150">
                <a:solidFill>
                  <a:srgbClr val="000000"/>
                </a:solidFill>
                <a:latin typeface="Space Mono"/>
              </a:rPr>
              <a:t>Cancelar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67078" y="6147200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GUARDAR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Buscar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41285" y="1579050"/>
            <a:ext cx="7282429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Pagina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web principal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EBC562E7-9005-4573-BFD3-34B75F016E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3177"/>
          <a:stretch/>
        </p:blipFill>
        <p:spPr>
          <a:xfrm>
            <a:off x="1797652" y="3678750"/>
            <a:ext cx="10775906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963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93090" y="2995292"/>
            <a:ext cx="560936" cy="5995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8" name="Group 8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5" name="Group 15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3667078" y="7812516"/>
            <a:ext cx="32073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5150">
                <a:solidFill>
                  <a:srgbClr val="000000"/>
                </a:solidFill>
                <a:latin typeface="Space Mono"/>
              </a:rPr>
              <a:t>Cancelar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67078" y="6147200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GUARDAR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Buscar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41285" y="1579050"/>
            <a:ext cx="7282429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Pagina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web principal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EBC562E7-9005-4573-BFD3-34B75F016E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5696"/>
          <a:stretch/>
        </p:blipFill>
        <p:spPr>
          <a:xfrm>
            <a:off x="2286000" y="3541128"/>
            <a:ext cx="9677400" cy="523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94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9844" y="6583712"/>
            <a:ext cx="5101232" cy="510123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96530" y="3099953"/>
            <a:ext cx="7065120" cy="5304941"/>
            <a:chOff x="0" y="0"/>
            <a:chExt cx="845693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2"/>
              <a:stretch>
                <a:fillRect b="-65888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081023" y="2762391"/>
            <a:ext cx="3974490" cy="3974490"/>
          </a:xfrm>
          <a:prstGeom prst="rect">
            <a:avLst/>
          </a:prstGeom>
        </p:spPr>
      </p:pic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9529992" y="3099953"/>
            <a:ext cx="7065120" cy="5304941"/>
            <a:chOff x="0" y="0"/>
            <a:chExt cx="845693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5"/>
              <a:stretch>
                <a:fillRect t="-37033" b="-158022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692888" y="1528294"/>
            <a:ext cx="14902224" cy="1234097"/>
            <a:chOff x="0" y="0"/>
            <a:chExt cx="25202990" cy="2087134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25139490" cy="2023634"/>
            </a:xfrm>
            <a:custGeom>
              <a:avLst/>
              <a:gdLst/>
              <a:ahLst/>
              <a:cxnLst/>
              <a:rect l="l" t="t" r="r" b="b"/>
              <a:pathLst>
                <a:path w="25139490" h="2023634">
                  <a:moveTo>
                    <a:pt x="25046780" y="2023634"/>
                  </a:moveTo>
                  <a:lnTo>
                    <a:pt x="92710" y="2023634"/>
                  </a:lnTo>
                  <a:cubicBezTo>
                    <a:pt x="41910" y="2023634"/>
                    <a:pt x="0" y="1981724"/>
                    <a:pt x="0" y="193092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5045510" y="0"/>
                  </a:lnTo>
                  <a:cubicBezTo>
                    <a:pt x="25096310" y="0"/>
                    <a:pt x="25138221" y="41910"/>
                    <a:pt x="25138221" y="92710"/>
                  </a:cubicBezTo>
                  <a:lnTo>
                    <a:pt x="25138221" y="1929654"/>
                  </a:lnTo>
                  <a:cubicBezTo>
                    <a:pt x="25139490" y="1981724"/>
                    <a:pt x="25097581" y="2023634"/>
                    <a:pt x="25046781" y="20236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25202990" cy="2087134"/>
            </a:xfrm>
            <a:custGeom>
              <a:avLst/>
              <a:gdLst/>
              <a:ahLst/>
              <a:cxnLst/>
              <a:rect l="l" t="t" r="r" b="b"/>
              <a:pathLst>
                <a:path w="25202990" h="2087134">
                  <a:moveTo>
                    <a:pt x="25078530" y="59690"/>
                  </a:moveTo>
                  <a:cubicBezTo>
                    <a:pt x="25114090" y="59690"/>
                    <a:pt x="25143301" y="88900"/>
                    <a:pt x="25143301" y="124460"/>
                  </a:cubicBezTo>
                  <a:lnTo>
                    <a:pt x="25143301" y="1962674"/>
                  </a:lnTo>
                  <a:cubicBezTo>
                    <a:pt x="25143301" y="1998234"/>
                    <a:pt x="25114090" y="2027444"/>
                    <a:pt x="25078530" y="2027444"/>
                  </a:cubicBezTo>
                  <a:lnTo>
                    <a:pt x="124460" y="2027444"/>
                  </a:lnTo>
                  <a:cubicBezTo>
                    <a:pt x="88900" y="2027444"/>
                    <a:pt x="59690" y="1998234"/>
                    <a:pt x="59690" y="196267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5078531" y="59690"/>
                  </a:lnTo>
                  <a:moveTo>
                    <a:pt x="2507853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962674"/>
                  </a:lnTo>
                  <a:cubicBezTo>
                    <a:pt x="0" y="2031255"/>
                    <a:pt x="55880" y="2087134"/>
                    <a:pt x="124460" y="2087134"/>
                  </a:cubicBezTo>
                  <a:lnTo>
                    <a:pt x="25078531" y="2087134"/>
                  </a:lnTo>
                  <a:cubicBezTo>
                    <a:pt x="25147110" y="2087134"/>
                    <a:pt x="25202990" y="2031255"/>
                    <a:pt x="25202990" y="1962674"/>
                  </a:cubicBezTo>
                  <a:lnTo>
                    <a:pt x="25202990" y="124460"/>
                  </a:lnTo>
                  <a:cubicBezTo>
                    <a:pt x="25202990" y="55880"/>
                    <a:pt x="25147110" y="0"/>
                    <a:pt x="2507853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429103" y="1850267"/>
            <a:ext cx="590151" cy="590151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079582" y="3090428"/>
            <a:ext cx="4349522" cy="44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42"/>
              </a:lnSpc>
            </a:pPr>
            <a:r>
              <a:rPr lang="en-US" sz="2724">
                <a:solidFill>
                  <a:srgbClr val="000000"/>
                </a:solidFill>
                <a:latin typeface="Be Vietnam"/>
              </a:rPr>
              <a:t>Juan Manuel Jimenez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156754" y="3090428"/>
            <a:ext cx="4349522" cy="44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42"/>
              </a:lnSpc>
            </a:pPr>
            <a:r>
              <a:rPr lang="en-US" sz="2724">
                <a:solidFill>
                  <a:srgbClr val="000000"/>
                </a:solidFill>
                <a:latin typeface="Be Vietnam"/>
              </a:rPr>
              <a:t>Gabriela González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120773" y="1606863"/>
            <a:ext cx="11255152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 spc="84">
                <a:solidFill>
                  <a:srgbClr val="000000"/>
                </a:solidFill>
                <a:latin typeface="Be Vietnam Bold"/>
              </a:rPr>
              <a:t>Quién organiza el juego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93090" y="2995292"/>
            <a:ext cx="560936" cy="5995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8" name="Group 8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5" name="Group 15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3667078" y="7812516"/>
            <a:ext cx="32073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5150">
                <a:solidFill>
                  <a:srgbClr val="000000"/>
                </a:solidFill>
                <a:latin typeface="Space Mono"/>
              </a:rPr>
              <a:t>Cancelar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67078" y="6147200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GUARDAR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Buscar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41285" y="1579050"/>
            <a:ext cx="7282429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Pagina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web principal</a:t>
            </a:r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3C9D41F3-C4AD-470A-AC4D-7FD20724FF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4470" y="3135044"/>
            <a:ext cx="10668613" cy="555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02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93090" y="2995292"/>
            <a:ext cx="560936" cy="5995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8" name="Group 8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5" name="Group 15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3667078" y="7812516"/>
            <a:ext cx="32073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5150">
                <a:solidFill>
                  <a:srgbClr val="000000"/>
                </a:solidFill>
                <a:latin typeface="Space Mono"/>
              </a:rPr>
              <a:t>Cancelar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67078" y="6147200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GUARDAR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Buscar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41285" y="1579050"/>
            <a:ext cx="7282429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Pagina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web </a:t>
            </a: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resultados</a:t>
            </a:r>
            <a:endParaRPr lang="en-US" sz="3399" dirty="0">
              <a:solidFill>
                <a:srgbClr val="000000"/>
              </a:solidFill>
              <a:latin typeface="Be Vietnam"/>
            </a:endParaRP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932137CF-FAF3-4EB3-979C-3D3EA2A7AF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4901" y="2995292"/>
            <a:ext cx="7410319" cy="688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43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93090" y="2995292"/>
            <a:ext cx="560936" cy="5995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8" name="Group 8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5" name="Group 15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3667078" y="7812516"/>
            <a:ext cx="32073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5150">
                <a:solidFill>
                  <a:srgbClr val="000000"/>
                </a:solidFill>
                <a:latin typeface="Space Mono"/>
              </a:rPr>
              <a:t>Cancelar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67078" y="6147200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GUARDAR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Buscar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41285" y="1579050"/>
            <a:ext cx="7282429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Pagina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web </a:t>
            </a: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resultados</a:t>
            </a:r>
            <a:endParaRPr lang="en-US" sz="3399" dirty="0">
              <a:solidFill>
                <a:srgbClr val="000000"/>
              </a:solidFill>
              <a:latin typeface="Be Vietnam"/>
            </a:endParaRP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02F6DD72-B62D-4502-9461-6008D8766B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2600" y="3052653"/>
            <a:ext cx="9643473" cy="583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3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3">
            <a:extLst>
              <a:ext uri="{FF2B5EF4-FFF2-40B4-BE49-F238E27FC236}">
                <a16:creationId xmlns:a16="http://schemas.microsoft.com/office/drawing/2014/main" id="{B08D1DC1-09B7-4F6B-B90B-234526EC9D24}"/>
              </a:ext>
            </a:extLst>
          </p:cNvPr>
          <p:cNvGrpSpPr/>
          <p:nvPr/>
        </p:nvGrpSpPr>
        <p:grpSpPr>
          <a:xfrm>
            <a:off x="-878101" y="-1175577"/>
            <a:ext cx="6090180" cy="6090180"/>
            <a:chOff x="0" y="0"/>
            <a:chExt cx="6350000" cy="6350000"/>
          </a:xfrm>
        </p:grpSpPr>
        <p:sp>
          <p:nvSpPr>
            <p:cNvPr id="26" name="Freeform 4">
              <a:extLst>
                <a:ext uri="{FF2B5EF4-FFF2-40B4-BE49-F238E27FC236}">
                  <a16:creationId xmlns:a16="http://schemas.microsoft.com/office/drawing/2014/main" id="{F5CAC006-2888-4CD9-85DC-2FA70426D671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3" name="Group 3"/>
          <p:cNvGrpSpPr/>
          <p:nvPr/>
        </p:nvGrpSpPr>
        <p:grpSpPr>
          <a:xfrm>
            <a:off x="-860360" y="-1175986"/>
            <a:ext cx="6090180" cy="609018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4711244" y="3848100"/>
            <a:ext cx="8865511" cy="5381306"/>
            <a:chOff x="0" y="0"/>
            <a:chExt cx="23641363" cy="8235558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98125" y="542680"/>
              <a:ext cx="22943238" cy="7692877"/>
              <a:chOff x="0" y="0"/>
              <a:chExt cx="1893824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22943238" cy="7692877"/>
              <a:chOff x="0" y="0"/>
              <a:chExt cx="1893824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7" name="Group 17"/>
          <p:cNvGrpSpPr/>
          <p:nvPr/>
        </p:nvGrpSpPr>
        <p:grpSpPr>
          <a:xfrm>
            <a:off x="1260494" y="1257300"/>
            <a:ext cx="15559849" cy="1404363"/>
            <a:chOff x="0" y="0"/>
            <a:chExt cx="17014310" cy="1535637"/>
          </a:xfrm>
        </p:grpSpPr>
        <p:sp>
          <p:nvSpPr>
            <p:cNvPr id="18" name="Freeform 18"/>
            <p:cNvSpPr/>
            <p:nvPr/>
          </p:nvSpPr>
          <p:spPr>
            <a:xfrm>
              <a:off x="31750" y="31750"/>
              <a:ext cx="16950810" cy="1472137"/>
            </a:xfrm>
            <a:custGeom>
              <a:avLst/>
              <a:gdLst/>
              <a:ahLst/>
              <a:cxnLst/>
              <a:rect l="l" t="t" r="r" b="b"/>
              <a:pathLst>
                <a:path w="16950810" h="1472137">
                  <a:moveTo>
                    <a:pt x="16858100" y="1472137"/>
                  </a:moveTo>
                  <a:lnTo>
                    <a:pt x="92710" y="1472137"/>
                  </a:lnTo>
                  <a:cubicBezTo>
                    <a:pt x="41910" y="1472137"/>
                    <a:pt x="0" y="1430227"/>
                    <a:pt x="0" y="137942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6856830" y="0"/>
                  </a:lnTo>
                  <a:cubicBezTo>
                    <a:pt x="16907630" y="0"/>
                    <a:pt x="16949541" y="41910"/>
                    <a:pt x="16949541" y="92710"/>
                  </a:cubicBezTo>
                  <a:lnTo>
                    <a:pt x="16949541" y="1378157"/>
                  </a:lnTo>
                  <a:cubicBezTo>
                    <a:pt x="16950810" y="1430227"/>
                    <a:pt x="16908900" y="1472137"/>
                    <a:pt x="16858100" y="147213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GT" dirty="0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17014310" cy="1535637"/>
            </a:xfrm>
            <a:custGeom>
              <a:avLst/>
              <a:gdLst/>
              <a:ahLst/>
              <a:cxnLst/>
              <a:rect l="l" t="t" r="r" b="b"/>
              <a:pathLst>
                <a:path w="17014310" h="1535637">
                  <a:moveTo>
                    <a:pt x="16889850" y="59690"/>
                  </a:moveTo>
                  <a:cubicBezTo>
                    <a:pt x="16925410" y="59690"/>
                    <a:pt x="16954619" y="88900"/>
                    <a:pt x="16954619" y="124460"/>
                  </a:cubicBezTo>
                  <a:lnTo>
                    <a:pt x="16954619" y="1411177"/>
                  </a:lnTo>
                  <a:cubicBezTo>
                    <a:pt x="16954619" y="1446737"/>
                    <a:pt x="16925410" y="1475947"/>
                    <a:pt x="16889850" y="1475947"/>
                  </a:cubicBezTo>
                  <a:lnTo>
                    <a:pt x="124460" y="1475947"/>
                  </a:lnTo>
                  <a:cubicBezTo>
                    <a:pt x="88900" y="1475947"/>
                    <a:pt x="59690" y="1446737"/>
                    <a:pt x="59690" y="14111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6889850" y="59690"/>
                  </a:lnTo>
                  <a:moveTo>
                    <a:pt x="1688985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11177"/>
                  </a:lnTo>
                  <a:cubicBezTo>
                    <a:pt x="0" y="1479757"/>
                    <a:pt x="55880" y="1535637"/>
                    <a:pt x="124460" y="1535637"/>
                  </a:cubicBezTo>
                  <a:lnTo>
                    <a:pt x="16889850" y="1535637"/>
                  </a:lnTo>
                  <a:cubicBezTo>
                    <a:pt x="16958430" y="1535637"/>
                    <a:pt x="17014310" y="1479757"/>
                    <a:pt x="17014310" y="1411177"/>
                  </a:cubicBezTo>
                  <a:lnTo>
                    <a:pt x="17014310" y="124460"/>
                  </a:lnTo>
                  <a:cubicBezTo>
                    <a:pt x="17014310" y="55880"/>
                    <a:pt x="16958430" y="0"/>
                    <a:pt x="168898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467657" y="1438594"/>
            <a:ext cx="15220143" cy="8618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4000" spc="84" dirty="0">
                <a:solidFill>
                  <a:srgbClr val="000000"/>
                </a:solidFill>
                <a:latin typeface="Be Vietnam Bold"/>
              </a:rPr>
              <a:t>https://github.com/PES-BG/proyecto-y-sudoku-crackers</a:t>
            </a:r>
          </a:p>
        </p:txBody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15C6F91F-34B4-41AF-8B61-AA997F5DC037}"/>
              </a:ext>
            </a:extLst>
          </p:cNvPr>
          <p:cNvSpPr txBox="1"/>
          <p:nvPr/>
        </p:nvSpPr>
        <p:spPr>
          <a:xfrm>
            <a:off x="5161178" y="4824035"/>
            <a:ext cx="12934435" cy="3447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Be Vietnam"/>
              </a:rPr>
              <a:t>1. Sitio_Web.py</a:t>
            </a:r>
          </a:p>
          <a:p>
            <a:r>
              <a:rPr lang="en-US" sz="3200" dirty="0">
                <a:solidFill>
                  <a:srgbClr val="000000"/>
                </a:solidFill>
                <a:latin typeface="Be Vietnam"/>
              </a:rPr>
              <a:t>2. forms.py</a:t>
            </a:r>
          </a:p>
          <a:p>
            <a:r>
              <a:rPr lang="en-US" sz="3200" dirty="0">
                <a:solidFill>
                  <a:srgbClr val="000000"/>
                </a:solidFill>
                <a:latin typeface="Be Vietnam"/>
              </a:rPr>
              <a:t>3. sudoku.py</a:t>
            </a:r>
          </a:p>
          <a:p>
            <a:r>
              <a:rPr lang="en-US" sz="3200" dirty="0">
                <a:solidFill>
                  <a:srgbClr val="000000"/>
                </a:solidFill>
                <a:latin typeface="Be Vietnam"/>
              </a:rPr>
              <a:t>4. index.html</a:t>
            </a:r>
          </a:p>
          <a:p>
            <a:r>
              <a:rPr lang="en-US" sz="3200" dirty="0">
                <a:solidFill>
                  <a:srgbClr val="000000"/>
                </a:solidFill>
                <a:latin typeface="Be Vietnam"/>
              </a:rPr>
              <a:t>5._macro.html</a:t>
            </a:r>
          </a:p>
          <a:p>
            <a:r>
              <a:rPr lang="en-US" sz="3200" dirty="0">
                <a:solidFill>
                  <a:srgbClr val="000000"/>
                </a:solidFill>
                <a:latin typeface="Be Vietnam"/>
              </a:rPr>
              <a:t>6. result.html</a:t>
            </a:r>
          </a:p>
          <a:p>
            <a:r>
              <a:rPr lang="en-US" sz="3200" dirty="0">
                <a:solidFill>
                  <a:srgbClr val="000000"/>
                </a:solidFill>
                <a:latin typeface="Be Vietnam"/>
              </a:rPr>
              <a:t>7. SUDOKU CRACKERS.pptx </a:t>
            </a:r>
          </a:p>
        </p:txBody>
      </p:sp>
      <p:grpSp>
        <p:nvGrpSpPr>
          <p:cNvPr id="27" name="Group 3">
            <a:extLst>
              <a:ext uri="{FF2B5EF4-FFF2-40B4-BE49-F238E27FC236}">
                <a16:creationId xmlns:a16="http://schemas.microsoft.com/office/drawing/2014/main" id="{ECEBA430-744D-4B9E-8437-C1555DB32553}"/>
              </a:ext>
            </a:extLst>
          </p:cNvPr>
          <p:cNvGrpSpPr/>
          <p:nvPr/>
        </p:nvGrpSpPr>
        <p:grpSpPr>
          <a:xfrm>
            <a:off x="14337719" y="5524500"/>
            <a:ext cx="6090180" cy="6090180"/>
            <a:chOff x="0" y="0"/>
            <a:chExt cx="6350000" cy="6350000"/>
          </a:xfrm>
        </p:grpSpPr>
        <p:sp>
          <p:nvSpPr>
            <p:cNvPr id="28" name="Freeform 4">
              <a:extLst>
                <a:ext uri="{FF2B5EF4-FFF2-40B4-BE49-F238E27FC236}">
                  <a16:creationId xmlns:a16="http://schemas.microsoft.com/office/drawing/2014/main" id="{1C560FFA-8B92-4F84-8EE2-6DF0FBD19214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pic>
        <p:nvPicPr>
          <p:cNvPr id="1026" name="Picture 2" descr="Qué es GitHub y por qué es útil al aprender programación | HACK A BOSS">
            <a:extLst>
              <a:ext uri="{FF2B5EF4-FFF2-40B4-BE49-F238E27FC236}">
                <a16:creationId xmlns:a16="http://schemas.microsoft.com/office/drawing/2014/main" id="{EC00F8D6-DFCF-42AD-A24B-B397752A6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22" b="90000" l="10000" r="90000">
                        <a14:foregroundMark x1="51094" y1="7917" x2="51094" y2="7917"/>
                        <a14:foregroundMark x1="49531" y1="7222" x2="49531" y2="7222"/>
                        <a14:foregroundMark x1="54844" y1="79167" x2="54844" y2="79167"/>
                        <a14:foregroundMark x1="51797" y1="79167" x2="51797" y2="79167"/>
                        <a14:foregroundMark x1="51797" y1="79167" x2="51797" y2="79167"/>
                        <a14:foregroundMark x1="60156" y1="79722" x2="60156" y2="79722"/>
                        <a14:foregroundMark x1="60156" y1="79722" x2="60156" y2="79722"/>
                        <a14:foregroundMark x1="69922" y1="75139" x2="69922" y2="75139"/>
                        <a14:foregroundMark x1="69922" y1="75139" x2="69922" y2="75139"/>
                        <a14:foregroundMark x1="69922" y1="75139" x2="69922" y2="75139"/>
                        <a14:foregroundMark x1="69922" y1="75139" x2="69922" y2="75139"/>
                        <a14:foregroundMark x1="69922" y1="75139" x2="69922" y2="75139"/>
                        <a14:foregroundMark x1="42422" y1="77083" x2="42422" y2="77083"/>
                        <a14:foregroundMark x1="42422" y1="77083" x2="42422" y2="77083"/>
                        <a14:foregroundMark x1="36328" y1="71667" x2="36328" y2="71667"/>
                        <a14:foregroundMark x1="36328" y1="71667" x2="36328" y2="71667"/>
                        <a14:foregroundMark x1="36328" y1="82500" x2="36328" y2="82500"/>
                        <a14:foregroundMark x1="36328" y1="82500" x2="36328" y2="82500"/>
                        <a14:foregroundMark x1="23906" y1="77083" x2="23906" y2="77083"/>
                        <a14:foregroundMark x1="23906" y1="77083" x2="23906" y2="77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2381" y="6531532"/>
            <a:ext cx="5707683" cy="321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942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38087" y="8468784"/>
            <a:ext cx="5657850" cy="565785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06896" y="2769285"/>
            <a:ext cx="15674207" cy="5460169"/>
            <a:chOff x="0" y="0"/>
            <a:chExt cx="20898943" cy="7280226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617142" y="479729"/>
              <a:ext cx="20281801" cy="6800497"/>
              <a:chOff x="0" y="0"/>
              <a:chExt cx="1893824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0"/>
              <a:ext cx="20281801" cy="6800497"/>
              <a:chOff x="0" y="0"/>
              <a:chExt cx="1893824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5" name="Group 15"/>
          <p:cNvGrpSpPr/>
          <p:nvPr/>
        </p:nvGrpSpPr>
        <p:grpSpPr>
          <a:xfrm>
            <a:off x="6719481" y="8468784"/>
            <a:ext cx="5657850" cy="5657850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1016295" y="8468784"/>
            <a:ext cx="5657850" cy="5657850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886305" y="-3574588"/>
            <a:ext cx="5657850" cy="5657850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6083647" y="-3574588"/>
            <a:ext cx="5657850" cy="5657850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0434962" y="-3574588"/>
            <a:ext cx="5657850" cy="5657850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262B3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793313" y="4575247"/>
            <a:ext cx="14052533" cy="2466127"/>
            <a:chOff x="-123989" y="711136"/>
            <a:chExt cx="18736711" cy="3288169"/>
          </a:xfrm>
        </p:grpSpPr>
        <p:sp>
          <p:nvSpPr>
            <p:cNvPr id="26" name="TextBox 26"/>
            <p:cNvSpPr txBox="1"/>
            <p:nvPr/>
          </p:nvSpPr>
          <p:spPr>
            <a:xfrm>
              <a:off x="-123989" y="711136"/>
              <a:ext cx="18736711" cy="26593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00"/>
                </a:lnSpc>
              </a:pPr>
              <a:r>
                <a:rPr lang="en-US" sz="14400" dirty="0">
                  <a:solidFill>
                    <a:srgbClr val="000000"/>
                  </a:solidFill>
                  <a:latin typeface="Space Mono Bold"/>
                </a:rPr>
                <a:t>¡Gracias!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3934985" y="3349700"/>
              <a:ext cx="10866741" cy="649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919820" y="3156255"/>
            <a:ext cx="3974490" cy="397449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4328345" y="5415690"/>
            <a:ext cx="3023117" cy="4511224"/>
            <a:chOff x="0" y="0"/>
            <a:chExt cx="4030823" cy="6014965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030823" cy="6014965"/>
              <a:chOff x="0" y="0"/>
              <a:chExt cx="5112767" cy="762948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31750" y="31750"/>
                <a:ext cx="5049267" cy="7565988"/>
              </a:xfrm>
              <a:custGeom>
                <a:avLst/>
                <a:gdLst/>
                <a:ahLst/>
                <a:cxnLst/>
                <a:rect l="l" t="t" r="r" b="b"/>
                <a:pathLst>
                  <a:path w="5049267" h="7565988">
                    <a:moveTo>
                      <a:pt x="4956557" y="7565988"/>
                    </a:moveTo>
                    <a:lnTo>
                      <a:pt x="92710" y="7565988"/>
                    </a:lnTo>
                    <a:cubicBezTo>
                      <a:pt x="41910" y="7565988"/>
                      <a:pt x="0" y="7524078"/>
                      <a:pt x="0" y="7473278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4955287" y="0"/>
                    </a:lnTo>
                    <a:cubicBezTo>
                      <a:pt x="5006087" y="0"/>
                      <a:pt x="5047997" y="41910"/>
                      <a:pt x="5047997" y="92710"/>
                    </a:cubicBezTo>
                    <a:lnTo>
                      <a:pt x="5047997" y="7472007"/>
                    </a:lnTo>
                    <a:cubicBezTo>
                      <a:pt x="5049267" y="7524078"/>
                      <a:pt x="5007357" y="7565988"/>
                      <a:pt x="4956557" y="756598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0" y="0"/>
                <a:ext cx="5112767" cy="7629488"/>
              </a:xfrm>
              <a:custGeom>
                <a:avLst/>
                <a:gdLst/>
                <a:ahLst/>
                <a:cxnLst/>
                <a:rect l="l" t="t" r="r" b="b"/>
                <a:pathLst>
                  <a:path w="5112767" h="7629488">
                    <a:moveTo>
                      <a:pt x="4988307" y="59690"/>
                    </a:moveTo>
                    <a:cubicBezTo>
                      <a:pt x="5023867" y="59690"/>
                      <a:pt x="5053077" y="88900"/>
                      <a:pt x="5053077" y="124460"/>
                    </a:cubicBezTo>
                    <a:lnTo>
                      <a:pt x="5053077" y="7505028"/>
                    </a:lnTo>
                    <a:cubicBezTo>
                      <a:pt x="5053077" y="7540588"/>
                      <a:pt x="5023867" y="7569798"/>
                      <a:pt x="4988307" y="7569798"/>
                    </a:cubicBezTo>
                    <a:lnTo>
                      <a:pt x="124460" y="7569798"/>
                    </a:lnTo>
                    <a:cubicBezTo>
                      <a:pt x="88900" y="7569798"/>
                      <a:pt x="59690" y="7540588"/>
                      <a:pt x="59690" y="750502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4988308" y="59690"/>
                    </a:lnTo>
                    <a:moveTo>
                      <a:pt x="498830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7505028"/>
                    </a:lnTo>
                    <a:cubicBezTo>
                      <a:pt x="0" y="7573607"/>
                      <a:pt x="55880" y="7629488"/>
                      <a:pt x="124460" y="7629488"/>
                    </a:cubicBezTo>
                    <a:lnTo>
                      <a:pt x="4988308" y="7629488"/>
                    </a:lnTo>
                    <a:cubicBezTo>
                      <a:pt x="5056887" y="7629488"/>
                      <a:pt x="5112767" y="7573607"/>
                      <a:pt x="5112767" y="7505028"/>
                    </a:cubicBezTo>
                    <a:lnTo>
                      <a:pt x="5112767" y="124460"/>
                    </a:lnTo>
                    <a:cubicBezTo>
                      <a:pt x="5112767" y="55880"/>
                      <a:pt x="5056887" y="0"/>
                      <a:pt x="498830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294555" y="916089"/>
              <a:ext cx="3462438" cy="2591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</a:rPr>
                <a:t>En una misma fila no puede haber números repetidos.</a:t>
              </a: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724085" y="-40268"/>
            <a:ext cx="5657850" cy="56578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28700" y="5415690"/>
            <a:ext cx="3023117" cy="4511224"/>
            <a:chOff x="0" y="0"/>
            <a:chExt cx="4030823" cy="6014965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4030823" cy="6014965"/>
              <a:chOff x="0" y="0"/>
              <a:chExt cx="5112767" cy="762948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31750" y="31750"/>
                <a:ext cx="5049267" cy="7565988"/>
              </a:xfrm>
              <a:custGeom>
                <a:avLst/>
                <a:gdLst/>
                <a:ahLst/>
                <a:cxnLst/>
                <a:rect l="l" t="t" r="r" b="b"/>
                <a:pathLst>
                  <a:path w="5049267" h="7565988">
                    <a:moveTo>
                      <a:pt x="4956557" y="7565988"/>
                    </a:moveTo>
                    <a:lnTo>
                      <a:pt x="92710" y="7565988"/>
                    </a:lnTo>
                    <a:cubicBezTo>
                      <a:pt x="41910" y="7565988"/>
                      <a:pt x="0" y="7524078"/>
                      <a:pt x="0" y="7473278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4955287" y="0"/>
                    </a:lnTo>
                    <a:cubicBezTo>
                      <a:pt x="5006087" y="0"/>
                      <a:pt x="5047997" y="41910"/>
                      <a:pt x="5047997" y="92710"/>
                    </a:cubicBezTo>
                    <a:lnTo>
                      <a:pt x="5047997" y="7472007"/>
                    </a:lnTo>
                    <a:cubicBezTo>
                      <a:pt x="5049267" y="7524078"/>
                      <a:pt x="5007357" y="7565988"/>
                      <a:pt x="4956557" y="756598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5112767" cy="7629488"/>
              </a:xfrm>
              <a:custGeom>
                <a:avLst/>
                <a:gdLst/>
                <a:ahLst/>
                <a:cxnLst/>
                <a:rect l="l" t="t" r="r" b="b"/>
                <a:pathLst>
                  <a:path w="5112767" h="7629488">
                    <a:moveTo>
                      <a:pt x="4988307" y="59690"/>
                    </a:moveTo>
                    <a:cubicBezTo>
                      <a:pt x="5023867" y="59690"/>
                      <a:pt x="5053077" y="88900"/>
                      <a:pt x="5053077" y="124460"/>
                    </a:cubicBezTo>
                    <a:lnTo>
                      <a:pt x="5053077" y="7505028"/>
                    </a:lnTo>
                    <a:cubicBezTo>
                      <a:pt x="5053077" y="7540588"/>
                      <a:pt x="5023867" y="7569798"/>
                      <a:pt x="4988307" y="7569798"/>
                    </a:cubicBezTo>
                    <a:lnTo>
                      <a:pt x="124460" y="7569798"/>
                    </a:lnTo>
                    <a:cubicBezTo>
                      <a:pt x="88900" y="7569798"/>
                      <a:pt x="59690" y="7540588"/>
                      <a:pt x="59690" y="750502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4988308" y="59690"/>
                    </a:lnTo>
                    <a:moveTo>
                      <a:pt x="498830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7505028"/>
                    </a:lnTo>
                    <a:cubicBezTo>
                      <a:pt x="0" y="7573607"/>
                      <a:pt x="55880" y="7629488"/>
                      <a:pt x="124460" y="7629488"/>
                    </a:cubicBezTo>
                    <a:lnTo>
                      <a:pt x="4988308" y="7629488"/>
                    </a:lnTo>
                    <a:cubicBezTo>
                      <a:pt x="5056887" y="7629488"/>
                      <a:pt x="5112767" y="7573607"/>
                      <a:pt x="5112767" y="7505028"/>
                    </a:cubicBezTo>
                    <a:lnTo>
                      <a:pt x="5112767" y="124460"/>
                    </a:lnTo>
                    <a:cubicBezTo>
                      <a:pt x="5112767" y="55880"/>
                      <a:pt x="5056887" y="0"/>
                      <a:pt x="498830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294555" y="916089"/>
              <a:ext cx="3462438" cy="2591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</a:rPr>
                <a:t>Hay que completar las casillas vacías con un solo número del 1 al 9.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583490" y="5415690"/>
            <a:ext cx="3023117" cy="4626000"/>
            <a:chOff x="0" y="0"/>
            <a:chExt cx="4030823" cy="6168000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4030823" cy="6168000"/>
              <a:chOff x="0" y="0"/>
              <a:chExt cx="5112767" cy="78236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5049267" cy="7760100"/>
              </a:xfrm>
              <a:custGeom>
                <a:avLst/>
                <a:gdLst/>
                <a:ahLst/>
                <a:cxnLst/>
                <a:rect l="l" t="t" r="r" b="b"/>
                <a:pathLst>
                  <a:path w="5049267" h="7760100">
                    <a:moveTo>
                      <a:pt x="4956557" y="7760100"/>
                    </a:moveTo>
                    <a:lnTo>
                      <a:pt x="92710" y="7760100"/>
                    </a:lnTo>
                    <a:cubicBezTo>
                      <a:pt x="41910" y="7760100"/>
                      <a:pt x="0" y="7718190"/>
                      <a:pt x="0" y="766739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4955287" y="0"/>
                    </a:lnTo>
                    <a:cubicBezTo>
                      <a:pt x="5006087" y="0"/>
                      <a:pt x="5047997" y="41910"/>
                      <a:pt x="5047997" y="92710"/>
                    </a:cubicBezTo>
                    <a:lnTo>
                      <a:pt x="5047997" y="7666120"/>
                    </a:lnTo>
                    <a:cubicBezTo>
                      <a:pt x="5049267" y="7718190"/>
                      <a:pt x="5007357" y="7760100"/>
                      <a:pt x="4956557" y="77601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5112767" cy="7823600"/>
              </a:xfrm>
              <a:custGeom>
                <a:avLst/>
                <a:gdLst/>
                <a:ahLst/>
                <a:cxnLst/>
                <a:rect l="l" t="t" r="r" b="b"/>
                <a:pathLst>
                  <a:path w="5112767" h="7823600">
                    <a:moveTo>
                      <a:pt x="4988307" y="59690"/>
                    </a:moveTo>
                    <a:cubicBezTo>
                      <a:pt x="5023867" y="59690"/>
                      <a:pt x="5053077" y="88900"/>
                      <a:pt x="5053077" y="124460"/>
                    </a:cubicBezTo>
                    <a:lnTo>
                      <a:pt x="5053077" y="7699140"/>
                    </a:lnTo>
                    <a:cubicBezTo>
                      <a:pt x="5053077" y="7734700"/>
                      <a:pt x="5023867" y="7763910"/>
                      <a:pt x="4988307" y="7763910"/>
                    </a:cubicBezTo>
                    <a:lnTo>
                      <a:pt x="124460" y="7763910"/>
                    </a:lnTo>
                    <a:cubicBezTo>
                      <a:pt x="88900" y="7763910"/>
                      <a:pt x="59690" y="7734700"/>
                      <a:pt x="59690" y="769914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4988308" y="59690"/>
                    </a:lnTo>
                    <a:moveTo>
                      <a:pt x="498830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7699140"/>
                    </a:lnTo>
                    <a:cubicBezTo>
                      <a:pt x="0" y="7767720"/>
                      <a:pt x="55880" y="7823600"/>
                      <a:pt x="124460" y="7823600"/>
                    </a:cubicBezTo>
                    <a:lnTo>
                      <a:pt x="4988308" y="7823600"/>
                    </a:lnTo>
                    <a:cubicBezTo>
                      <a:pt x="5056887" y="7823600"/>
                      <a:pt x="5112767" y="7767720"/>
                      <a:pt x="5112767" y="7699140"/>
                    </a:cubicBezTo>
                    <a:lnTo>
                      <a:pt x="5112767" y="124460"/>
                    </a:lnTo>
                    <a:cubicBezTo>
                      <a:pt x="5112767" y="55880"/>
                      <a:pt x="5056887" y="0"/>
                      <a:pt x="498830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294555" y="916089"/>
              <a:ext cx="3462438" cy="4153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</a:rPr>
                <a:t>En una misma columna no puede haber números repetidos.</a:t>
              </a: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145888" y="5415690"/>
            <a:ext cx="3023117" cy="4576312"/>
            <a:chOff x="0" y="0"/>
            <a:chExt cx="4030823" cy="6101749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4030823" cy="6101749"/>
              <a:chOff x="0" y="0"/>
              <a:chExt cx="5112767" cy="7739565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31750" y="31750"/>
                <a:ext cx="5049267" cy="7676066"/>
              </a:xfrm>
              <a:custGeom>
                <a:avLst/>
                <a:gdLst/>
                <a:ahLst/>
                <a:cxnLst/>
                <a:rect l="l" t="t" r="r" b="b"/>
                <a:pathLst>
                  <a:path w="5049267" h="7676066">
                    <a:moveTo>
                      <a:pt x="4956557" y="7676066"/>
                    </a:moveTo>
                    <a:lnTo>
                      <a:pt x="92710" y="7676066"/>
                    </a:lnTo>
                    <a:cubicBezTo>
                      <a:pt x="41910" y="7676066"/>
                      <a:pt x="0" y="7634156"/>
                      <a:pt x="0" y="758335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4955287" y="0"/>
                    </a:lnTo>
                    <a:cubicBezTo>
                      <a:pt x="5006087" y="0"/>
                      <a:pt x="5047997" y="41910"/>
                      <a:pt x="5047997" y="92710"/>
                    </a:cubicBezTo>
                    <a:lnTo>
                      <a:pt x="5047997" y="7582085"/>
                    </a:lnTo>
                    <a:cubicBezTo>
                      <a:pt x="5049267" y="7634156"/>
                      <a:pt x="5007357" y="7676066"/>
                      <a:pt x="4956557" y="767606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5112767" cy="7739566"/>
              </a:xfrm>
              <a:custGeom>
                <a:avLst/>
                <a:gdLst/>
                <a:ahLst/>
                <a:cxnLst/>
                <a:rect l="l" t="t" r="r" b="b"/>
                <a:pathLst>
                  <a:path w="5112767" h="7739566">
                    <a:moveTo>
                      <a:pt x="4988307" y="59690"/>
                    </a:moveTo>
                    <a:cubicBezTo>
                      <a:pt x="5023867" y="59690"/>
                      <a:pt x="5053077" y="88900"/>
                      <a:pt x="5053077" y="124460"/>
                    </a:cubicBezTo>
                    <a:lnTo>
                      <a:pt x="5053077" y="7615106"/>
                    </a:lnTo>
                    <a:cubicBezTo>
                      <a:pt x="5053077" y="7650666"/>
                      <a:pt x="5023867" y="7679875"/>
                      <a:pt x="4988307" y="7679875"/>
                    </a:cubicBezTo>
                    <a:lnTo>
                      <a:pt x="124460" y="7679875"/>
                    </a:lnTo>
                    <a:cubicBezTo>
                      <a:pt x="88900" y="7679875"/>
                      <a:pt x="59690" y="7650666"/>
                      <a:pt x="59690" y="761510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4988308" y="59690"/>
                    </a:lnTo>
                    <a:moveTo>
                      <a:pt x="498830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7615106"/>
                    </a:lnTo>
                    <a:cubicBezTo>
                      <a:pt x="0" y="7683685"/>
                      <a:pt x="55880" y="7739566"/>
                      <a:pt x="124460" y="7739566"/>
                    </a:cubicBezTo>
                    <a:lnTo>
                      <a:pt x="4988308" y="7739566"/>
                    </a:lnTo>
                    <a:cubicBezTo>
                      <a:pt x="5056887" y="7739566"/>
                      <a:pt x="5112767" y="7683685"/>
                      <a:pt x="5112767" y="7615106"/>
                    </a:cubicBezTo>
                    <a:lnTo>
                      <a:pt x="5112767" y="124460"/>
                    </a:lnTo>
                    <a:cubicBezTo>
                      <a:pt x="5112767" y="55880"/>
                      <a:pt x="5056887" y="0"/>
                      <a:pt x="498830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294555" y="916089"/>
              <a:ext cx="3462438" cy="4674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</a:rPr>
                <a:t>La solución de un sudoku es única.</a:t>
              </a: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50299" y="1518791"/>
            <a:ext cx="16209001" cy="2539732"/>
            <a:chOff x="0" y="0"/>
            <a:chExt cx="27413043" cy="4295255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27349543" cy="4231754"/>
            </a:xfrm>
            <a:custGeom>
              <a:avLst/>
              <a:gdLst/>
              <a:ahLst/>
              <a:cxnLst/>
              <a:rect l="l" t="t" r="r" b="b"/>
              <a:pathLst>
                <a:path w="27349543" h="4231754">
                  <a:moveTo>
                    <a:pt x="27256832" y="4231754"/>
                  </a:moveTo>
                  <a:lnTo>
                    <a:pt x="92710" y="4231754"/>
                  </a:lnTo>
                  <a:cubicBezTo>
                    <a:pt x="41910" y="4231754"/>
                    <a:pt x="0" y="4189845"/>
                    <a:pt x="0" y="413904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7255564" y="0"/>
                  </a:lnTo>
                  <a:cubicBezTo>
                    <a:pt x="27306364" y="0"/>
                    <a:pt x="27348272" y="41910"/>
                    <a:pt x="27348272" y="92710"/>
                  </a:cubicBezTo>
                  <a:lnTo>
                    <a:pt x="27348272" y="4137775"/>
                  </a:lnTo>
                  <a:cubicBezTo>
                    <a:pt x="27349543" y="4189845"/>
                    <a:pt x="27307632" y="4231754"/>
                    <a:pt x="27256832" y="423175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27413043" cy="4295255"/>
            </a:xfrm>
            <a:custGeom>
              <a:avLst/>
              <a:gdLst/>
              <a:ahLst/>
              <a:cxnLst/>
              <a:rect l="l" t="t" r="r" b="b"/>
              <a:pathLst>
                <a:path w="27413043" h="4295255">
                  <a:moveTo>
                    <a:pt x="27288582" y="59690"/>
                  </a:moveTo>
                  <a:cubicBezTo>
                    <a:pt x="27324143" y="59690"/>
                    <a:pt x="27353354" y="88900"/>
                    <a:pt x="27353354" y="124460"/>
                  </a:cubicBezTo>
                  <a:lnTo>
                    <a:pt x="27353354" y="4170795"/>
                  </a:lnTo>
                  <a:cubicBezTo>
                    <a:pt x="27353354" y="4206355"/>
                    <a:pt x="27324143" y="4235565"/>
                    <a:pt x="27288582" y="4235565"/>
                  </a:cubicBezTo>
                  <a:lnTo>
                    <a:pt x="124460" y="4235565"/>
                  </a:lnTo>
                  <a:cubicBezTo>
                    <a:pt x="88900" y="4235565"/>
                    <a:pt x="59690" y="4206355"/>
                    <a:pt x="59690" y="417079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7288582" y="59690"/>
                  </a:lnTo>
                  <a:moveTo>
                    <a:pt x="2728858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170795"/>
                  </a:lnTo>
                  <a:cubicBezTo>
                    <a:pt x="0" y="4239375"/>
                    <a:pt x="55880" y="4295255"/>
                    <a:pt x="124460" y="4295255"/>
                  </a:cubicBezTo>
                  <a:lnTo>
                    <a:pt x="27288582" y="4295255"/>
                  </a:lnTo>
                  <a:cubicBezTo>
                    <a:pt x="27357164" y="4295255"/>
                    <a:pt x="27413043" y="4239375"/>
                    <a:pt x="27413043" y="4170795"/>
                  </a:cubicBezTo>
                  <a:lnTo>
                    <a:pt x="27413043" y="124460"/>
                  </a:lnTo>
                  <a:cubicBezTo>
                    <a:pt x="27413043" y="55880"/>
                    <a:pt x="27357164" y="0"/>
                    <a:pt x="2728858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2086001" y="4961432"/>
            <a:ext cx="908516" cy="908516"/>
            <a:chOff x="0" y="0"/>
            <a:chExt cx="1211355" cy="1211355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211355" cy="1211355"/>
              <a:chOff x="0" y="0"/>
              <a:chExt cx="6350000" cy="63500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31" name="TextBox 31"/>
            <p:cNvSpPr txBox="1"/>
            <p:nvPr/>
          </p:nvSpPr>
          <p:spPr>
            <a:xfrm>
              <a:off x="249092" y="257909"/>
              <a:ext cx="713170" cy="57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42"/>
                </a:lnSpc>
                <a:spcBef>
                  <a:spcPct val="0"/>
                </a:spcBef>
              </a:pPr>
              <a:r>
                <a:rPr lang="en-US" sz="2724">
                  <a:solidFill>
                    <a:srgbClr val="FFFFFF"/>
                  </a:solidFill>
                  <a:latin typeface="Be Vietnam Bold"/>
                </a:rPr>
                <a:t>1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5385646" y="4961432"/>
            <a:ext cx="908516" cy="903754"/>
            <a:chOff x="0" y="0"/>
            <a:chExt cx="1211355" cy="1205005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1211355" cy="1205005"/>
              <a:chOff x="0" y="0"/>
              <a:chExt cx="6350000" cy="63500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249092" y="257909"/>
              <a:ext cx="713170" cy="57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42"/>
                </a:lnSpc>
                <a:spcBef>
                  <a:spcPct val="0"/>
                </a:spcBef>
              </a:pPr>
              <a:r>
                <a:rPr lang="en-US" sz="2724">
                  <a:solidFill>
                    <a:srgbClr val="FFFFFF"/>
                  </a:solidFill>
                  <a:latin typeface="Be Vietnam Bold"/>
                </a:rPr>
                <a:t>2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640791" y="4961432"/>
            <a:ext cx="908516" cy="903754"/>
            <a:chOff x="0" y="0"/>
            <a:chExt cx="1211355" cy="1205005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1211355" cy="1205005"/>
              <a:chOff x="0" y="0"/>
              <a:chExt cx="6350000" cy="63500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39" name="TextBox 39"/>
            <p:cNvSpPr txBox="1"/>
            <p:nvPr/>
          </p:nvSpPr>
          <p:spPr>
            <a:xfrm>
              <a:off x="249092" y="257909"/>
              <a:ext cx="713170" cy="57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42"/>
                </a:lnSpc>
                <a:spcBef>
                  <a:spcPct val="0"/>
                </a:spcBef>
              </a:pPr>
              <a:r>
                <a:rPr lang="en-US" sz="2724">
                  <a:solidFill>
                    <a:srgbClr val="FFFFFF"/>
                  </a:solidFill>
                  <a:latin typeface="Be Vietnam Bold"/>
                </a:rPr>
                <a:t>3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0875364" y="5413309"/>
            <a:ext cx="3023117" cy="4626000"/>
            <a:chOff x="0" y="0"/>
            <a:chExt cx="4030823" cy="6168000"/>
          </a:xfrm>
        </p:grpSpPr>
        <p:grpSp>
          <p:nvGrpSpPr>
            <p:cNvPr id="41" name="Group 41"/>
            <p:cNvGrpSpPr/>
            <p:nvPr/>
          </p:nvGrpSpPr>
          <p:grpSpPr>
            <a:xfrm>
              <a:off x="0" y="0"/>
              <a:ext cx="4030823" cy="6168000"/>
              <a:chOff x="0" y="0"/>
              <a:chExt cx="5112767" cy="78236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31750" y="31750"/>
                <a:ext cx="5049267" cy="7760100"/>
              </a:xfrm>
              <a:custGeom>
                <a:avLst/>
                <a:gdLst/>
                <a:ahLst/>
                <a:cxnLst/>
                <a:rect l="l" t="t" r="r" b="b"/>
                <a:pathLst>
                  <a:path w="5049267" h="7760100">
                    <a:moveTo>
                      <a:pt x="4956557" y="7760100"/>
                    </a:moveTo>
                    <a:lnTo>
                      <a:pt x="92710" y="7760100"/>
                    </a:lnTo>
                    <a:cubicBezTo>
                      <a:pt x="41910" y="7760100"/>
                      <a:pt x="0" y="7718190"/>
                      <a:pt x="0" y="766739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4955287" y="0"/>
                    </a:lnTo>
                    <a:cubicBezTo>
                      <a:pt x="5006087" y="0"/>
                      <a:pt x="5047997" y="41910"/>
                      <a:pt x="5047997" y="92710"/>
                    </a:cubicBezTo>
                    <a:lnTo>
                      <a:pt x="5047997" y="7666120"/>
                    </a:lnTo>
                    <a:cubicBezTo>
                      <a:pt x="5049267" y="7718190"/>
                      <a:pt x="5007357" y="7760100"/>
                      <a:pt x="4956557" y="77601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3" name="Freeform 43"/>
              <p:cNvSpPr/>
              <p:nvPr/>
            </p:nvSpPr>
            <p:spPr>
              <a:xfrm>
                <a:off x="0" y="0"/>
                <a:ext cx="5112767" cy="7823600"/>
              </a:xfrm>
              <a:custGeom>
                <a:avLst/>
                <a:gdLst/>
                <a:ahLst/>
                <a:cxnLst/>
                <a:rect l="l" t="t" r="r" b="b"/>
                <a:pathLst>
                  <a:path w="5112767" h="7823600">
                    <a:moveTo>
                      <a:pt x="4988307" y="59690"/>
                    </a:moveTo>
                    <a:cubicBezTo>
                      <a:pt x="5023867" y="59690"/>
                      <a:pt x="5053077" y="88900"/>
                      <a:pt x="5053077" y="124460"/>
                    </a:cubicBezTo>
                    <a:lnTo>
                      <a:pt x="5053077" y="7699140"/>
                    </a:lnTo>
                    <a:cubicBezTo>
                      <a:pt x="5053077" y="7734700"/>
                      <a:pt x="5023867" y="7763910"/>
                      <a:pt x="4988307" y="7763910"/>
                    </a:cubicBezTo>
                    <a:lnTo>
                      <a:pt x="124460" y="7763910"/>
                    </a:lnTo>
                    <a:cubicBezTo>
                      <a:pt x="88900" y="7763910"/>
                      <a:pt x="59690" y="7734700"/>
                      <a:pt x="59690" y="769914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4988308" y="59690"/>
                    </a:lnTo>
                    <a:moveTo>
                      <a:pt x="498830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7699140"/>
                    </a:lnTo>
                    <a:cubicBezTo>
                      <a:pt x="0" y="7767720"/>
                      <a:pt x="55880" y="7823600"/>
                      <a:pt x="124460" y="7823600"/>
                    </a:cubicBezTo>
                    <a:lnTo>
                      <a:pt x="4988308" y="7823600"/>
                    </a:lnTo>
                    <a:cubicBezTo>
                      <a:pt x="5056887" y="7823600"/>
                      <a:pt x="5112767" y="7767720"/>
                      <a:pt x="5112767" y="7699140"/>
                    </a:cubicBezTo>
                    <a:lnTo>
                      <a:pt x="5112767" y="124460"/>
                    </a:lnTo>
                    <a:cubicBezTo>
                      <a:pt x="5112767" y="55880"/>
                      <a:pt x="5056887" y="0"/>
                      <a:pt x="498830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44" name="TextBox 44"/>
            <p:cNvSpPr txBox="1"/>
            <p:nvPr/>
          </p:nvSpPr>
          <p:spPr>
            <a:xfrm>
              <a:off x="294555" y="916089"/>
              <a:ext cx="3462438" cy="4153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</a:rPr>
                <a:t>En una misma región no puede haber números repetidos.</a:t>
              </a: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1932665" y="4961432"/>
            <a:ext cx="908516" cy="903754"/>
            <a:chOff x="0" y="0"/>
            <a:chExt cx="1211355" cy="1205005"/>
          </a:xfrm>
        </p:grpSpPr>
        <p:grpSp>
          <p:nvGrpSpPr>
            <p:cNvPr id="46" name="Group 46"/>
            <p:cNvGrpSpPr/>
            <p:nvPr/>
          </p:nvGrpSpPr>
          <p:grpSpPr>
            <a:xfrm>
              <a:off x="0" y="0"/>
              <a:ext cx="1211355" cy="1205005"/>
              <a:chOff x="0" y="0"/>
              <a:chExt cx="6350000" cy="63500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48" name="TextBox 48"/>
            <p:cNvSpPr txBox="1"/>
            <p:nvPr/>
          </p:nvSpPr>
          <p:spPr>
            <a:xfrm>
              <a:off x="249092" y="257909"/>
              <a:ext cx="713170" cy="57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42"/>
                </a:lnSpc>
                <a:spcBef>
                  <a:spcPct val="0"/>
                </a:spcBef>
              </a:pPr>
              <a:r>
                <a:rPr lang="en-US" sz="2724">
                  <a:solidFill>
                    <a:srgbClr val="FFFFFF"/>
                  </a:solidFill>
                  <a:latin typeface="Be Vietnam Bold"/>
                </a:rPr>
                <a:t>4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5203189" y="4961432"/>
            <a:ext cx="908516" cy="903754"/>
            <a:chOff x="0" y="0"/>
            <a:chExt cx="1211355" cy="1205005"/>
          </a:xfrm>
        </p:grpSpPr>
        <p:grpSp>
          <p:nvGrpSpPr>
            <p:cNvPr id="50" name="Group 50"/>
            <p:cNvGrpSpPr/>
            <p:nvPr/>
          </p:nvGrpSpPr>
          <p:grpSpPr>
            <a:xfrm>
              <a:off x="0" y="0"/>
              <a:ext cx="1211355" cy="1205005"/>
              <a:chOff x="0" y="0"/>
              <a:chExt cx="6350000" cy="635000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52" name="TextBox 52"/>
            <p:cNvSpPr txBox="1"/>
            <p:nvPr/>
          </p:nvSpPr>
          <p:spPr>
            <a:xfrm>
              <a:off x="249092" y="257909"/>
              <a:ext cx="713170" cy="57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42"/>
                </a:lnSpc>
                <a:spcBef>
                  <a:spcPct val="0"/>
                </a:spcBef>
              </a:pPr>
              <a:r>
                <a:rPr lang="en-US" sz="2724">
                  <a:solidFill>
                    <a:srgbClr val="FFFFFF"/>
                  </a:solidFill>
                  <a:latin typeface="Be Vietnam Bold"/>
                </a:rPr>
                <a:t>5</a:t>
              </a:r>
            </a:p>
          </p:txBody>
        </p:sp>
      </p:grpSp>
      <p:pic>
        <p:nvPicPr>
          <p:cNvPr id="53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847840" y="229806"/>
            <a:ext cx="2580367" cy="110252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149943" y="7786079"/>
            <a:ext cx="2089555" cy="2255612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7"/>
          <a:srcRect r="3757"/>
          <a:stretch>
            <a:fillRect/>
          </a:stretch>
        </p:blipFill>
        <p:spPr>
          <a:xfrm>
            <a:off x="14186517" y="1620442"/>
            <a:ext cx="2982489" cy="2336429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925545" y="7728690"/>
            <a:ext cx="1828718" cy="2089964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3499729" y="2438560"/>
            <a:ext cx="1395699" cy="1401930"/>
          </a:xfrm>
          <a:prstGeom prst="rect">
            <a:avLst/>
          </a:prstGeom>
        </p:spPr>
      </p:pic>
      <p:grpSp>
        <p:nvGrpSpPr>
          <p:cNvPr id="58" name="Group 58"/>
          <p:cNvGrpSpPr/>
          <p:nvPr/>
        </p:nvGrpSpPr>
        <p:grpSpPr>
          <a:xfrm>
            <a:off x="1502396" y="1957227"/>
            <a:ext cx="12809239" cy="1643603"/>
            <a:chOff x="0" y="0"/>
            <a:chExt cx="17078986" cy="2191471"/>
          </a:xfrm>
        </p:grpSpPr>
        <p:sp>
          <p:nvSpPr>
            <p:cNvPr id="59" name="TextBox 59"/>
            <p:cNvSpPr txBox="1"/>
            <p:nvPr/>
          </p:nvSpPr>
          <p:spPr>
            <a:xfrm>
              <a:off x="0" y="-114300"/>
              <a:ext cx="17078986" cy="12454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40"/>
                </a:lnSpc>
              </a:pPr>
              <a:r>
                <a:rPr lang="en-US" sz="5600" spc="84">
                  <a:solidFill>
                    <a:srgbClr val="000000"/>
                  </a:solidFill>
                  <a:latin typeface="Be Vietnam Bold"/>
                </a:rPr>
                <a:t>Reglas del juego</a:t>
              </a: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1444923"/>
              <a:ext cx="17078986" cy="755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e Vietnam"/>
                </a:rPr>
                <a:t>¡A divertirse!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80954" y="6301975"/>
            <a:ext cx="5101232" cy="510123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546308" y="21298"/>
            <a:ext cx="3974490" cy="3974490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590800" y="2476500"/>
            <a:ext cx="13595708" cy="7290514"/>
            <a:chOff x="0" y="0"/>
            <a:chExt cx="845693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3689237" y="514765"/>
            <a:ext cx="11396430" cy="2492484"/>
            <a:chOff x="0" y="0"/>
            <a:chExt cx="15195239" cy="3323311"/>
          </a:xfrm>
        </p:grpSpPr>
        <p:sp>
          <p:nvSpPr>
            <p:cNvPr id="22" name="TextBox 22"/>
            <p:cNvSpPr txBox="1"/>
            <p:nvPr/>
          </p:nvSpPr>
          <p:spPr>
            <a:xfrm>
              <a:off x="0" y="209550"/>
              <a:ext cx="15195239" cy="2225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09"/>
                </a:lnSpc>
              </a:pPr>
              <a:r>
                <a:rPr lang="en-US" sz="12029" dirty="0" err="1">
                  <a:solidFill>
                    <a:srgbClr val="000000"/>
                  </a:solidFill>
                  <a:latin typeface="Playlist Script"/>
                </a:rPr>
                <a:t>Interfaz</a:t>
              </a:r>
              <a:r>
                <a:rPr lang="en-US" sz="12029" dirty="0">
                  <a:solidFill>
                    <a:srgbClr val="000000"/>
                  </a:solidFill>
                  <a:latin typeface="Playlist Script"/>
                </a:rPr>
                <a:t> del </a:t>
              </a:r>
              <a:r>
                <a:rPr lang="en-US" sz="12029" dirty="0" err="1">
                  <a:solidFill>
                    <a:srgbClr val="000000"/>
                  </a:solidFill>
                  <a:latin typeface="Playlist Script"/>
                </a:rPr>
                <a:t>juego</a:t>
              </a:r>
              <a:endParaRPr lang="en-US" sz="12029" dirty="0">
                <a:solidFill>
                  <a:srgbClr val="000000"/>
                </a:solidFill>
                <a:latin typeface="Playlist Script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2760590"/>
              <a:ext cx="15195239" cy="5627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28"/>
                </a:lnSpc>
              </a:pPr>
              <a:endParaRPr/>
            </a:p>
          </p:txBody>
        </p:sp>
      </p:grpSp>
      <p:pic>
        <p:nvPicPr>
          <p:cNvPr id="14" name="Imagen 13">
            <a:extLst>
              <a:ext uri="{FF2B5EF4-FFF2-40B4-BE49-F238E27FC236}">
                <a16:creationId xmlns:a16="http://schemas.microsoft.com/office/drawing/2014/main" id="{69A6E0C7-A044-47B5-8BC5-DCBEFBC04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3703" y="3431200"/>
            <a:ext cx="10726014" cy="562572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290306" y="7380162"/>
            <a:ext cx="7574892" cy="3401815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564233" y="1454410"/>
            <a:ext cx="7026518" cy="7027923"/>
            <a:chOff x="0" y="0"/>
            <a:chExt cx="6348730" cy="6350000"/>
          </a:xfrm>
        </p:grpSpPr>
        <p:sp>
          <p:nvSpPr>
            <p:cNvPr id="4" name="Freeform 4"/>
            <p:cNvSpPr/>
            <p:nvPr/>
          </p:nvSpPr>
          <p:spPr>
            <a:xfrm>
              <a:off x="12700" y="524510"/>
              <a:ext cx="6324600" cy="5814060"/>
            </a:xfrm>
            <a:custGeom>
              <a:avLst/>
              <a:gdLst/>
              <a:ahLst/>
              <a:cxnLst/>
              <a:rect l="l" t="t" r="r" b="b"/>
              <a:pathLst>
                <a:path w="6324600" h="5814060">
                  <a:moveTo>
                    <a:pt x="5095240" y="0"/>
                  </a:moveTo>
                  <a:lnTo>
                    <a:pt x="5412740" y="0"/>
                  </a:lnTo>
                  <a:moveTo>
                    <a:pt x="5412740" y="0"/>
                  </a:moveTo>
                  <a:lnTo>
                    <a:pt x="6324600" y="0"/>
                  </a:lnTo>
                  <a:lnTo>
                    <a:pt x="6324600" y="5441950"/>
                  </a:lnTo>
                  <a:cubicBezTo>
                    <a:pt x="6324600" y="5599430"/>
                    <a:pt x="6225540" y="5735320"/>
                    <a:pt x="6087110" y="5788660"/>
                  </a:cubicBezTo>
                  <a:lnTo>
                    <a:pt x="6087110" y="5814060"/>
                  </a:lnTo>
                  <a:lnTo>
                    <a:pt x="372110" y="5814060"/>
                  </a:lnTo>
                  <a:cubicBezTo>
                    <a:pt x="167640" y="5812790"/>
                    <a:pt x="0" y="5645150"/>
                    <a:pt x="0" y="5440680"/>
                  </a:cubicBezTo>
                  <a:lnTo>
                    <a:pt x="0" y="0"/>
                  </a:lnTo>
                  <a:lnTo>
                    <a:pt x="5095240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2700" y="12700"/>
              <a:ext cx="6324600" cy="698500"/>
            </a:xfrm>
            <a:custGeom>
              <a:avLst/>
              <a:gdLst/>
              <a:ahLst/>
              <a:cxnLst/>
              <a:rect l="l" t="t" r="r" b="b"/>
              <a:pathLst>
                <a:path w="6324600" h="698500">
                  <a:moveTo>
                    <a:pt x="6324600" y="372110"/>
                  </a:moveTo>
                  <a:lnTo>
                    <a:pt x="6324600" y="698500"/>
                  </a:lnTo>
                  <a:lnTo>
                    <a:pt x="5259070" y="698500"/>
                  </a:lnTo>
                  <a:moveTo>
                    <a:pt x="5259070" y="698500"/>
                  </a:moveTo>
                  <a:lnTo>
                    <a:pt x="0" y="698500"/>
                  </a:lnTo>
                  <a:lnTo>
                    <a:pt x="0" y="369570"/>
                  </a:lnTo>
                  <a:cubicBezTo>
                    <a:pt x="0" y="165100"/>
                    <a:pt x="165100" y="0"/>
                    <a:pt x="369570" y="0"/>
                  </a:cubicBezTo>
                  <a:lnTo>
                    <a:pt x="5952490" y="0"/>
                  </a:lnTo>
                  <a:cubicBezTo>
                    <a:pt x="6158230" y="0"/>
                    <a:pt x="6324600" y="166370"/>
                    <a:pt x="6324600" y="372110"/>
                  </a:cubicBezTo>
                </a:path>
              </a:pathLst>
            </a:custGeom>
            <a:solidFill>
              <a:srgbClr val="F4F4F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4870450" y="236220"/>
              <a:ext cx="1106170" cy="279400"/>
            </a:xfrm>
            <a:custGeom>
              <a:avLst/>
              <a:gdLst/>
              <a:ahLst/>
              <a:cxnLst/>
              <a:rect l="l" t="t" r="r" b="b"/>
              <a:pathLst>
                <a:path w="1106170" h="279400"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348730" cy="6350000"/>
            </a:xfrm>
            <a:custGeom>
              <a:avLst/>
              <a:gdLst/>
              <a:ahLst/>
              <a:cxnLst/>
              <a:rect l="l" t="t" r="r" b="b"/>
              <a:pathLst>
                <a:path w="6348730" h="6350000">
                  <a:moveTo>
                    <a:pt x="384810" y="6350000"/>
                  </a:moveTo>
                  <a:cubicBezTo>
                    <a:pt x="172720" y="6350000"/>
                    <a:pt x="0" y="6177280"/>
                    <a:pt x="0" y="5963920"/>
                  </a:cubicBezTo>
                  <a:lnTo>
                    <a:pt x="0" y="384810"/>
                  </a:lnTo>
                  <a:cubicBezTo>
                    <a:pt x="0" y="172720"/>
                    <a:pt x="172720" y="0"/>
                    <a:pt x="384810" y="0"/>
                  </a:cubicBezTo>
                  <a:lnTo>
                    <a:pt x="5965190" y="0"/>
                  </a:lnTo>
                  <a:cubicBezTo>
                    <a:pt x="6068060" y="0"/>
                    <a:pt x="6164580" y="40640"/>
                    <a:pt x="6236970" y="113030"/>
                  </a:cubicBezTo>
                  <a:cubicBezTo>
                    <a:pt x="6309360" y="185420"/>
                    <a:pt x="6348730" y="281940"/>
                    <a:pt x="6347460" y="384810"/>
                  </a:cubicBezTo>
                  <a:lnTo>
                    <a:pt x="6347460" y="5963920"/>
                  </a:lnTo>
                  <a:cubicBezTo>
                    <a:pt x="6347460" y="6122670"/>
                    <a:pt x="6248400" y="6266180"/>
                    <a:pt x="6102350" y="6323330"/>
                  </a:cubicBezTo>
                  <a:cubicBezTo>
                    <a:pt x="6056630" y="6341109"/>
                    <a:pt x="6012180" y="6350000"/>
                    <a:pt x="5962650" y="6350000"/>
                  </a:cubicBezTo>
                  <a:lnTo>
                    <a:pt x="384810" y="6350000"/>
                  </a:lnTo>
                  <a:lnTo>
                    <a:pt x="384810" y="6350000"/>
                  </a:lnTo>
                  <a:close/>
                  <a:moveTo>
                    <a:pt x="25400" y="5963920"/>
                  </a:moveTo>
                  <a:cubicBezTo>
                    <a:pt x="25400" y="6162040"/>
                    <a:pt x="186690" y="6323330"/>
                    <a:pt x="384810" y="6323330"/>
                  </a:cubicBezTo>
                  <a:lnTo>
                    <a:pt x="5963920" y="6323330"/>
                  </a:lnTo>
                  <a:cubicBezTo>
                    <a:pt x="6010910" y="6323330"/>
                    <a:pt x="6052820" y="6315710"/>
                    <a:pt x="6093460" y="6299200"/>
                  </a:cubicBezTo>
                  <a:cubicBezTo>
                    <a:pt x="6229350" y="6247130"/>
                    <a:pt x="6322060" y="6113780"/>
                    <a:pt x="6323330" y="5967730"/>
                  </a:cubicBezTo>
                  <a:lnTo>
                    <a:pt x="6322060" y="5965190"/>
                  </a:lnTo>
                  <a:lnTo>
                    <a:pt x="6322060" y="723900"/>
                  </a:lnTo>
                  <a:lnTo>
                    <a:pt x="25400" y="723900"/>
                  </a:lnTo>
                  <a:lnTo>
                    <a:pt x="25400" y="5963920"/>
                  </a:lnTo>
                  <a:close/>
                  <a:moveTo>
                    <a:pt x="6324600" y="697230"/>
                  </a:moveTo>
                  <a:lnTo>
                    <a:pt x="6324600" y="384810"/>
                  </a:lnTo>
                  <a:cubicBezTo>
                    <a:pt x="6324600" y="186690"/>
                    <a:pt x="6163310" y="25400"/>
                    <a:pt x="5965190" y="25400"/>
                  </a:cubicBezTo>
                  <a:lnTo>
                    <a:pt x="386080" y="25400"/>
                  </a:lnTo>
                  <a:cubicBezTo>
                    <a:pt x="187960" y="25400"/>
                    <a:pt x="26670" y="186690"/>
                    <a:pt x="26670" y="384810"/>
                  </a:cubicBezTo>
                  <a:lnTo>
                    <a:pt x="26670" y="697230"/>
                  </a:lnTo>
                  <a:lnTo>
                    <a:pt x="6324600" y="697230"/>
                  </a:lnTo>
                  <a:close/>
                  <a:moveTo>
                    <a:pt x="5697220" y="527050"/>
                  </a:moveTo>
                  <a:cubicBezTo>
                    <a:pt x="5690870" y="527050"/>
                    <a:pt x="5684520" y="521970"/>
                    <a:pt x="5684520" y="514350"/>
                  </a:cubicBezTo>
                  <a:lnTo>
                    <a:pt x="5684520" y="234950"/>
                  </a:lnTo>
                  <a:cubicBezTo>
                    <a:pt x="5684520" y="228600"/>
                    <a:pt x="5689600" y="222250"/>
                    <a:pt x="5697220" y="222250"/>
                  </a:cubicBezTo>
                  <a:lnTo>
                    <a:pt x="5976620" y="222250"/>
                  </a:lnTo>
                  <a:cubicBezTo>
                    <a:pt x="5980430" y="222250"/>
                    <a:pt x="5984240" y="223520"/>
                    <a:pt x="5986780" y="227330"/>
                  </a:cubicBezTo>
                  <a:cubicBezTo>
                    <a:pt x="5989320" y="229870"/>
                    <a:pt x="5989320" y="232410"/>
                    <a:pt x="5989320" y="236220"/>
                  </a:cubicBezTo>
                  <a:lnTo>
                    <a:pt x="5989320" y="514350"/>
                  </a:lnTo>
                  <a:cubicBezTo>
                    <a:pt x="5989320" y="520700"/>
                    <a:pt x="5984240" y="527050"/>
                    <a:pt x="5976620" y="527050"/>
                  </a:cubicBezTo>
                  <a:lnTo>
                    <a:pt x="5697220" y="527050"/>
                  </a:lnTo>
                  <a:close/>
                  <a:moveTo>
                    <a:pt x="5963920" y="501650"/>
                  </a:moveTo>
                  <a:lnTo>
                    <a:pt x="5963920" y="248920"/>
                  </a:lnTo>
                  <a:lnTo>
                    <a:pt x="5711190" y="248920"/>
                  </a:lnTo>
                  <a:lnTo>
                    <a:pt x="5711190" y="501650"/>
                  </a:lnTo>
                  <a:lnTo>
                    <a:pt x="5963920" y="501650"/>
                  </a:lnTo>
                  <a:close/>
                  <a:moveTo>
                    <a:pt x="5284470" y="527050"/>
                  </a:moveTo>
                  <a:cubicBezTo>
                    <a:pt x="5278120" y="527050"/>
                    <a:pt x="5271770" y="521970"/>
                    <a:pt x="5271770" y="514350"/>
                  </a:cubicBezTo>
                  <a:lnTo>
                    <a:pt x="5271770" y="234950"/>
                  </a:lnTo>
                  <a:cubicBezTo>
                    <a:pt x="5271770" y="228600"/>
                    <a:pt x="5276850" y="222250"/>
                    <a:pt x="5284470" y="222250"/>
                  </a:cubicBezTo>
                  <a:lnTo>
                    <a:pt x="5563870" y="222250"/>
                  </a:lnTo>
                  <a:cubicBezTo>
                    <a:pt x="5567680" y="222250"/>
                    <a:pt x="5571490" y="223520"/>
                    <a:pt x="5574030" y="227330"/>
                  </a:cubicBezTo>
                  <a:cubicBezTo>
                    <a:pt x="5576570" y="229870"/>
                    <a:pt x="5576570" y="232410"/>
                    <a:pt x="5576570" y="236220"/>
                  </a:cubicBezTo>
                  <a:lnTo>
                    <a:pt x="5576570" y="514350"/>
                  </a:lnTo>
                  <a:cubicBezTo>
                    <a:pt x="5576570" y="520700"/>
                    <a:pt x="5571490" y="527050"/>
                    <a:pt x="5563870" y="527050"/>
                  </a:cubicBezTo>
                  <a:lnTo>
                    <a:pt x="5284470" y="527050"/>
                  </a:lnTo>
                  <a:close/>
                  <a:moveTo>
                    <a:pt x="5551170" y="501650"/>
                  </a:moveTo>
                  <a:lnTo>
                    <a:pt x="5551170" y="248920"/>
                  </a:lnTo>
                  <a:lnTo>
                    <a:pt x="5298440" y="248920"/>
                  </a:lnTo>
                  <a:lnTo>
                    <a:pt x="5298440" y="501650"/>
                  </a:lnTo>
                  <a:lnTo>
                    <a:pt x="5551170" y="501650"/>
                  </a:lnTo>
                  <a:close/>
                  <a:moveTo>
                    <a:pt x="4870450" y="527050"/>
                  </a:moveTo>
                  <a:cubicBezTo>
                    <a:pt x="4864100" y="527050"/>
                    <a:pt x="4857750" y="521970"/>
                    <a:pt x="4857750" y="514350"/>
                  </a:cubicBezTo>
                  <a:lnTo>
                    <a:pt x="4857750" y="234950"/>
                  </a:lnTo>
                  <a:cubicBezTo>
                    <a:pt x="4857750" y="228600"/>
                    <a:pt x="4862830" y="222250"/>
                    <a:pt x="4870450" y="222250"/>
                  </a:cubicBezTo>
                  <a:lnTo>
                    <a:pt x="5149850" y="222250"/>
                  </a:lnTo>
                  <a:cubicBezTo>
                    <a:pt x="5153660" y="222250"/>
                    <a:pt x="5157470" y="223520"/>
                    <a:pt x="5160010" y="227330"/>
                  </a:cubicBezTo>
                  <a:cubicBezTo>
                    <a:pt x="5162550" y="229870"/>
                    <a:pt x="5162550" y="232410"/>
                    <a:pt x="5162550" y="236220"/>
                  </a:cubicBezTo>
                  <a:lnTo>
                    <a:pt x="5162550" y="514350"/>
                  </a:lnTo>
                  <a:cubicBezTo>
                    <a:pt x="5162550" y="520700"/>
                    <a:pt x="5157470" y="527050"/>
                    <a:pt x="5149850" y="527050"/>
                  </a:cubicBezTo>
                  <a:lnTo>
                    <a:pt x="4870450" y="527050"/>
                  </a:lnTo>
                  <a:close/>
                  <a:moveTo>
                    <a:pt x="5137150" y="501650"/>
                  </a:moveTo>
                  <a:lnTo>
                    <a:pt x="5137150" y="248920"/>
                  </a:lnTo>
                  <a:lnTo>
                    <a:pt x="4884420" y="248920"/>
                  </a:lnTo>
                  <a:lnTo>
                    <a:pt x="4884420" y="501650"/>
                  </a:lnTo>
                  <a:lnTo>
                    <a:pt x="5137150" y="501650"/>
                  </a:lnTo>
                  <a:close/>
                  <a:moveTo>
                    <a:pt x="5908040" y="458470"/>
                  </a:moveTo>
                  <a:cubicBezTo>
                    <a:pt x="5905500" y="458470"/>
                    <a:pt x="5901690" y="457200"/>
                    <a:pt x="5899150" y="455930"/>
                  </a:cubicBezTo>
                  <a:lnTo>
                    <a:pt x="5838190" y="394970"/>
                  </a:lnTo>
                  <a:lnTo>
                    <a:pt x="5777230" y="455930"/>
                  </a:lnTo>
                  <a:cubicBezTo>
                    <a:pt x="5773420" y="459740"/>
                    <a:pt x="5770880" y="459740"/>
                    <a:pt x="5768340" y="459740"/>
                  </a:cubicBezTo>
                  <a:cubicBezTo>
                    <a:pt x="5765800" y="459740"/>
                    <a:pt x="5761990" y="458470"/>
                    <a:pt x="5759450" y="457200"/>
                  </a:cubicBezTo>
                  <a:cubicBezTo>
                    <a:pt x="5754370" y="450850"/>
                    <a:pt x="5754370" y="443230"/>
                    <a:pt x="5758180" y="438150"/>
                  </a:cubicBezTo>
                  <a:lnTo>
                    <a:pt x="5819140" y="377190"/>
                  </a:lnTo>
                  <a:lnTo>
                    <a:pt x="5758180" y="316230"/>
                  </a:lnTo>
                  <a:cubicBezTo>
                    <a:pt x="5753100" y="311150"/>
                    <a:pt x="5753100" y="302260"/>
                    <a:pt x="5758180" y="297180"/>
                  </a:cubicBezTo>
                  <a:cubicBezTo>
                    <a:pt x="5760720" y="294640"/>
                    <a:pt x="5763260" y="293370"/>
                    <a:pt x="5767070" y="293370"/>
                  </a:cubicBezTo>
                  <a:cubicBezTo>
                    <a:pt x="5770880" y="293370"/>
                    <a:pt x="5774690" y="294640"/>
                    <a:pt x="5775960" y="297180"/>
                  </a:cubicBezTo>
                  <a:lnTo>
                    <a:pt x="5836920" y="358140"/>
                  </a:lnTo>
                  <a:lnTo>
                    <a:pt x="5897880" y="297180"/>
                  </a:lnTo>
                  <a:cubicBezTo>
                    <a:pt x="5900420" y="294640"/>
                    <a:pt x="5902960" y="293370"/>
                    <a:pt x="5906770" y="293370"/>
                  </a:cubicBezTo>
                  <a:cubicBezTo>
                    <a:pt x="5910580" y="293370"/>
                    <a:pt x="5914390" y="294640"/>
                    <a:pt x="5915660" y="297180"/>
                  </a:cubicBezTo>
                  <a:cubicBezTo>
                    <a:pt x="5920740" y="302260"/>
                    <a:pt x="5920740" y="311150"/>
                    <a:pt x="5915660" y="316230"/>
                  </a:cubicBezTo>
                  <a:lnTo>
                    <a:pt x="5854700" y="377190"/>
                  </a:lnTo>
                  <a:lnTo>
                    <a:pt x="5915660" y="438150"/>
                  </a:lnTo>
                  <a:cubicBezTo>
                    <a:pt x="5920740" y="443230"/>
                    <a:pt x="5920740" y="452120"/>
                    <a:pt x="5915660" y="457200"/>
                  </a:cubicBezTo>
                  <a:cubicBezTo>
                    <a:pt x="5914390" y="458470"/>
                    <a:pt x="5910580" y="458470"/>
                    <a:pt x="5908040" y="458470"/>
                  </a:cubicBezTo>
                  <a:close/>
                  <a:moveTo>
                    <a:pt x="5346700" y="458470"/>
                  </a:moveTo>
                  <a:cubicBezTo>
                    <a:pt x="5340350" y="458470"/>
                    <a:pt x="5334000" y="452120"/>
                    <a:pt x="5334000" y="445770"/>
                  </a:cubicBezTo>
                  <a:lnTo>
                    <a:pt x="5334000" y="306070"/>
                  </a:lnTo>
                  <a:cubicBezTo>
                    <a:pt x="5334000" y="299720"/>
                    <a:pt x="5339080" y="293370"/>
                    <a:pt x="5346700" y="293370"/>
                  </a:cubicBezTo>
                  <a:lnTo>
                    <a:pt x="5500370" y="293370"/>
                  </a:lnTo>
                  <a:cubicBezTo>
                    <a:pt x="5506720" y="293370"/>
                    <a:pt x="5513070" y="298450"/>
                    <a:pt x="5513070" y="306070"/>
                  </a:cubicBezTo>
                  <a:lnTo>
                    <a:pt x="5513070" y="445770"/>
                  </a:lnTo>
                  <a:cubicBezTo>
                    <a:pt x="5513070" y="452120"/>
                    <a:pt x="5507990" y="458470"/>
                    <a:pt x="5500370" y="458470"/>
                  </a:cubicBezTo>
                  <a:lnTo>
                    <a:pt x="5346700" y="458470"/>
                  </a:lnTo>
                  <a:close/>
                  <a:moveTo>
                    <a:pt x="5488940" y="431800"/>
                  </a:moveTo>
                  <a:lnTo>
                    <a:pt x="5488940" y="351790"/>
                  </a:lnTo>
                  <a:lnTo>
                    <a:pt x="5360670" y="351790"/>
                  </a:lnTo>
                  <a:lnTo>
                    <a:pt x="5360670" y="431800"/>
                  </a:lnTo>
                  <a:lnTo>
                    <a:pt x="5488940" y="431800"/>
                  </a:lnTo>
                  <a:close/>
                  <a:moveTo>
                    <a:pt x="4922520" y="457200"/>
                  </a:moveTo>
                  <a:cubicBezTo>
                    <a:pt x="4916170" y="457200"/>
                    <a:pt x="4911090" y="452120"/>
                    <a:pt x="4911090" y="444500"/>
                  </a:cubicBezTo>
                  <a:cubicBezTo>
                    <a:pt x="4911090" y="436880"/>
                    <a:pt x="4917440" y="431800"/>
                    <a:pt x="4923790" y="431800"/>
                  </a:cubicBezTo>
                  <a:lnTo>
                    <a:pt x="5095240" y="431800"/>
                  </a:lnTo>
                  <a:cubicBezTo>
                    <a:pt x="5102860" y="431800"/>
                    <a:pt x="5107940" y="438150"/>
                    <a:pt x="5107940" y="444500"/>
                  </a:cubicBezTo>
                  <a:cubicBezTo>
                    <a:pt x="5107940" y="450850"/>
                    <a:pt x="5101590" y="457200"/>
                    <a:pt x="5095240" y="457200"/>
                  </a:cubicBezTo>
                  <a:lnTo>
                    <a:pt x="4923790" y="457200"/>
                  </a:lnTo>
                  <a:cubicBezTo>
                    <a:pt x="4925060" y="457200"/>
                    <a:pt x="4923790" y="457200"/>
                    <a:pt x="4922520" y="4572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5073904" y="-379645"/>
            <a:ext cx="3959423" cy="3959423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9435629" y="778473"/>
            <a:ext cx="7173110" cy="1098705"/>
            <a:chOff x="0" y="0"/>
            <a:chExt cx="9564147" cy="1464940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9564147" cy="1464940"/>
              <a:chOff x="0" y="0"/>
              <a:chExt cx="12131333" cy="185815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12067833" cy="1794656"/>
              </a:xfrm>
              <a:custGeom>
                <a:avLst/>
                <a:gdLst/>
                <a:ahLst/>
                <a:cxnLst/>
                <a:rect l="l" t="t" r="r" b="b"/>
                <a:pathLst>
                  <a:path w="12067833" h="1794656">
                    <a:moveTo>
                      <a:pt x="11975123" y="1794656"/>
                    </a:moveTo>
                    <a:lnTo>
                      <a:pt x="92710" y="1794656"/>
                    </a:lnTo>
                    <a:cubicBezTo>
                      <a:pt x="41910" y="1794656"/>
                      <a:pt x="0" y="1752746"/>
                      <a:pt x="0" y="170194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1973853" y="0"/>
                    </a:lnTo>
                    <a:cubicBezTo>
                      <a:pt x="12024653" y="0"/>
                      <a:pt x="12066563" y="41910"/>
                      <a:pt x="12066563" y="92710"/>
                    </a:cubicBezTo>
                    <a:lnTo>
                      <a:pt x="12066563" y="1700676"/>
                    </a:lnTo>
                    <a:cubicBezTo>
                      <a:pt x="12067833" y="1752746"/>
                      <a:pt x="12025923" y="1794656"/>
                      <a:pt x="11975123" y="179465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12131333" cy="1858156"/>
              </a:xfrm>
              <a:custGeom>
                <a:avLst/>
                <a:gdLst/>
                <a:ahLst/>
                <a:cxnLst/>
                <a:rect l="l" t="t" r="r" b="b"/>
                <a:pathLst>
                  <a:path w="12131333" h="1858156">
                    <a:moveTo>
                      <a:pt x="12006873" y="59690"/>
                    </a:moveTo>
                    <a:cubicBezTo>
                      <a:pt x="12042432" y="59690"/>
                      <a:pt x="12071643" y="88900"/>
                      <a:pt x="12071643" y="124460"/>
                    </a:cubicBezTo>
                    <a:lnTo>
                      <a:pt x="12071643" y="1733696"/>
                    </a:lnTo>
                    <a:cubicBezTo>
                      <a:pt x="12071643" y="1769256"/>
                      <a:pt x="12042432" y="1798466"/>
                      <a:pt x="12006873" y="1798466"/>
                    </a:cubicBezTo>
                    <a:lnTo>
                      <a:pt x="124460" y="1798466"/>
                    </a:lnTo>
                    <a:cubicBezTo>
                      <a:pt x="88900" y="1798466"/>
                      <a:pt x="59690" y="1769256"/>
                      <a:pt x="59690" y="173369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006873" y="59690"/>
                    </a:lnTo>
                    <a:moveTo>
                      <a:pt x="1200687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33696"/>
                    </a:lnTo>
                    <a:cubicBezTo>
                      <a:pt x="0" y="1802276"/>
                      <a:pt x="55880" y="1858156"/>
                      <a:pt x="124460" y="1858156"/>
                    </a:cubicBezTo>
                    <a:lnTo>
                      <a:pt x="12006873" y="1858156"/>
                    </a:lnTo>
                    <a:cubicBezTo>
                      <a:pt x="12075453" y="1858156"/>
                      <a:pt x="12131333" y="1802276"/>
                      <a:pt x="12131333" y="1733696"/>
                    </a:cubicBezTo>
                    <a:lnTo>
                      <a:pt x="12131333" y="124460"/>
                    </a:lnTo>
                    <a:cubicBezTo>
                      <a:pt x="12131333" y="55880"/>
                      <a:pt x="12075453" y="0"/>
                      <a:pt x="1200687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1453345" y="462278"/>
              <a:ext cx="7624695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</a:rPr>
                <a:t>PYTHON</a:t>
              </a:r>
            </a:p>
          </p:txBody>
        </p: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76761" y="402621"/>
              <a:ext cx="659699" cy="65969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9435629" y="2586597"/>
            <a:ext cx="7173110" cy="1098705"/>
            <a:chOff x="0" y="0"/>
            <a:chExt cx="9564147" cy="1464940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9564147" cy="1464940"/>
              <a:chOff x="0" y="0"/>
              <a:chExt cx="12131333" cy="1858156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31750" y="31750"/>
                <a:ext cx="12067833" cy="1794656"/>
              </a:xfrm>
              <a:custGeom>
                <a:avLst/>
                <a:gdLst/>
                <a:ahLst/>
                <a:cxnLst/>
                <a:rect l="l" t="t" r="r" b="b"/>
                <a:pathLst>
                  <a:path w="12067833" h="1794656">
                    <a:moveTo>
                      <a:pt x="11975123" y="1794656"/>
                    </a:moveTo>
                    <a:lnTo>
                      <a:pt x="92710" y="1794656"/>
                    </a:lnTo>
                    <a:cubicBezTo>
                      <a:pt x="41910" y="1794656"/>
                      <a:pt x="0" y="1752746"/>
                      <a:pt x="0" y="170194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1973853" y="0"/>
                    </a:lnTo>
                    <a:cubicBezTo>
                      <a:pt x="12024653" y="0"/>
                      <a:pt x="12066563" y="41910"/>
                      <a:pt x="12066563" y="92710"/>
                    </a:cubicBezTo>
                    <a:lnTo>
                      <a:pt x="12066563" y="1700676"/>
                    </a:lnTo>
                    <a:cubicBezTo>
                      <a:pt x="12067833" y="1752746"/>
                      <a:pt x="12025923" y="1794656"/>
                      <a:pt x="11975123" y="179465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0"/>
                <a:ext cx="12131333" cy="1858156"/>
              </a:xfrm>
              <a:custGeom>
                <a:avLst/>
                <a:gdLst/>
                <a:ahLst/>
                <a:cxnLst/>
                <a:rect l="l" t="t" r="r" b="b"/>
                <a:pathLst>
                  <a:path w="12131333" h="1858156">
                    <a:moveTo>
                      <a:pt x="12006873" y="59690"/>
                    </a:moveTo>
                    <a:cubicBezTo>
                      <a:pt x="12042432" y="59690"/>
                      <a:pt x="12071643" y="88900"/>
                      <a:pt x="12071643" y="124460"/>
                    </a:cubicBezTo>
                    <a:lnTo>
                      <a:pt x="12071643" y="1733696"/>
                    </a:lnTo>
                    <a:cubicBezTo>
                      <a:pt x="12071643" y="1769256"/>
                      <a:pt x="12042432" y="1798466"/>
                      <a:pt x="12006873" y="1798466"/>
                    </a:cubicBezTo>
                    <a:lnTo>
                      <a:pt x="124460" y="1798466"/>
                    </a:lnTo>
                    <a:cubicBezTo>
                      <a:pt x="88900" y="1798466"/>
                      <a:pt x="59690" y="1769256"/>
                      <a:pt x="59690" y="173369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006873" y="59690"/>
                    </a:lnTo>
                    <a:moveTo>
                      <a:pt x="1200687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33696"/>
                    </a:lnTo>
                    <a:cubicBezTo>
                      <a:pt x="0" y="1802276"/>
                      <a:pt x="55880" y="1858156"/>
                      <a:pt x="124460" y="1858156"/>
                    </a:cubicBezTo>
                    <a:lnTo>
                      <a:pt x="12006873" y="1858156"/>
                    </a:lnTo>
                    <a:cubicBezTo>
                      <a:pt x="12075453" y="1858156"/>
                      <a:pt x="12131333" y="1802276"/>
                      <a:pt x="12131333" y="1733696"/>
                    </a:cubicBezTo>
                    <a:lnTo>
                      <a:pt x="12131333" y="124460"/>
                    </a:lnTo>
                    <a:cubicBezTo>
                      <a:pt x="12131333" y="55880"/>
                      <a:pt x="12075453" y="0"/>
                      <a:pt x="1200687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1453345" y="462278"/>
              <a:ext cx="7624695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</a:rPr>
                <a:t>NUMPY</a:t>
              </a:r>
            </a:p>
          </p:txBody>
        </p:sp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76761" y="402621"/>
              <a:ext cx="659699" cy="659699"/>
            </a:xfrm>
            <a:prstGeom prst="rect">
              <a:avLst/>
            </a:prstGeom>
          </p:spPr>
        </p:pic>
      </p:grpSp>
      <p:grpSp>
        <p:nvGrpSpPr>
          <p:cNvPr id="22" name="Group 22"/>
          <p:cNvGrpSpPr/>
          <p:nvPr/>
        </p:nvGrpSpPr>
        <p:grpSpPr>
          <a:xfrm>
            <a:off x="9435629" y="4467563"/>
            <a:ext cx="7173110" cy="1098705"/>
            <a:chOff x="0" y="0"/>
            <a:chExt cx="9564147" cy="1464940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9564147" cy="1464940"/>
              <a:chOff x="0" y="0"/>
              <a:chExt cx="12131333" cy="1858156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31750" y="31750"/>
                <a:ext cx="12067833" cy="1794656"/>
              </a:xfrm>
              <a:custGeom>
                <a:avLst/>
                <a:gdLst/>
                <a:ahLst/>
                <a:cxnLst/>
                <a:rect l="l" t="t" r="r" b="b"/>
                <a:pathLst>
                  <a:path w="12067833" h="1794656">
                    <a:moveTo>
                      <a:pt x="11975123" y="1794656"/>
                    </a:moveTo>
                    <a:lnTo>
                      <a:pt x="92710" y="1794656"/>
                    </a:lnTo>
                    <a:cubicBezTo>
                      <a:pt x="41910" y="1794656"/>
                      <a:pt x="0" y="1752746"/>
                      <a:pt x="0" y="170194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1973853" y="0"/>
                    </a:lnTo>
                    <a:cubicBezTo>
                      <a:pt x="12024653" y="0"/>
                      <a:pt x="12066563" y="41910"/>
                      <a:pt x="12066563" y="92710"/>
                    </a:cubicBezTo>
                    <a:lnTo>
                      <a:pt x="12066563" y="1700676"/>
                    </a:lnTo>
                    <a:cubicBezTo>
                      <a:pt x="12067833" y="1752746"/>
                      <a:pt x="12025923" y="1794656"/>
                      <a:pt x="11975123" y="179465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0"/>
                <a:ext cx="12131333" cy="1858156"/>
              </a:xfrm>
              <a:custGeom>
                <a:avLst/>
                <a:gdLst/>
                <a:ahLst/>
                <a:cxnLst/>
                <a:rect l="l" t="t" r="r" b="b"/>
                <a:pathLst>
                  <a:path w="12131333" h="1858156">
                    <a:moveTo>
                      <a:pt x="12006873" y="59690"/>
                    </a:moveTo>
                    <a:cubicBezTo>
                      <a:pt x="12042432" y="59690"/>
                      <a:pt x="12071643" y="88900"/>
                      <a:pt x="12071643" y="124460"/>
                    </a:cubicBezTo>
                    <a:lnTo>
                      <a:pt x="12071643" y="1733696"/>
                    </a:lnTo>
                    <a:cubicBezTo>
                      <a:pt x="12071643" y="1769256"/>
                      <a:pt x="12042432" y="1798466"/>
                      <a:pt x="12006873" y="1798466"/>
                    </a:cubicBezTo>
                    <a:lnTo>
                      <a:pt x="124460" y="1798466"/>
                    </a:lnTo>
                    <a:cubicBezTo>
                      <a:pt x="88900" y="1798466"/>
                      <a:pt x="59690" y="1769256"/>
                      <a:pt x="59690" y="173369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006873" y="59690"/>
                    </a:lnTo>
                    <a:moveTo>
                      <a:pt x="1200687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33696"/>
                    </a:lnTo>
                    <a:cubicBezTo>
                      <a:pt x="0" y="1802276"/>
                      <a:pt x="55880" y="1858156"/>
                      <a:pt x="124460" y="1858156"/>
                    </a:cubicBezTo>
                    <a:lnTo>
                      <a:pt x="12006873" y="1858156"/>
                    </a:lnTo>
                    <a:cubicBezTo>
                      <a:pt x="12075453" y="1858156"/>
                      <a:pt x="12131333" y="1802276"/>
                      <a:pt x="12131333" y="1733696"/>
                    </a:cubicBezTo>
                    <a:lnTo>
                      <a:pt x="12131333" y="124460"/>
                    </a:lnTo>
                    <a:cubicBezTo>
                      <a:pt x="12131333" y="55880"/>
                      <a:pt x="12075453" y="0"/>
                      <a:pt x="1200687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1453345" y="462278"/>
              <a:ext cx="7624695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</a:rPr>
                <a:t>FLASK</a:t>
              </a:r>
            </a:p>
          </p:txBody>
        </p:sp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76761" y="402621"/>
              <a:ext cx="659699" cy="659699"/>
            </a:xfrm>
            <a:prstGeom prst="rect">
              <a:avLst/>
            </a:prstGeom>
          </p:spPr>
        </p:pic>
      </p:grpSp>
      <p:grpSp>
        <p:nvGrpSpPr>
          <p:cNvPr id="28" name="Group 28"/>
          <p:cNvGrpSpPr/>
          <p:nvPr/>
        </p:nvGrpSpPr>
        <p:grpSpPr>
          <a:xfrm>
            <a:off x="9435629" y="6330795"/>
            <a:ext cx="7173110" cy="1098705"/>
            <a:chOff x="0" y="0"/>
            <a:chExt cx="9564147" cy="1464940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9564147" cy="1464940"/>
              <a:chOff x="0" y="0"/>
              <a:chExt cx="12131333" cy="1858156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31750" y="31750"/>
                <a:ext cx="12067833" cy="1794656"/>
              </a:xfrm>
              <a:custGeom>
                <a:avLst/>
                <a:gdLst/>
                <a:ahLst/>
                <a:cxnLst/>
                <a:rect l="l" t="t" r="r" b="b"/>
                <a:pathLst>
                  <a:path w="12067833" h="1794656">
                    <a:moveTo>
                      <a:pt x="11975123" y="1794656"/>
                    </a:moveTo>
                    <a:lnTo>
                      <a:pt x="92710" y="1794656"/>
                    </a:lnTo>
                    <a:cubicBezTo>
                      <a:pt x="41910" y="1794656"/>
                      <a:pt x="0" y="1752746"/>
                      <a:pt x="0" y="170194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1973853" y="0"/>
                    </a:lnTo>
                    <a:cubicBezTo>
                      <a:pt x="12024653" y="0"/>
                      <a:pt x="12066563" y="41910"/>
                      <a:pt x="12066563" y="92710"/>
                    </a:cubicBezTo>
                    <a:lnTo>
                      <a:pt x="12066563" y="1700676"/>
                    </a:lnTo>
                    <a:cubicBezTo>
                      <a:pt x="12067833" y="1752746"/>
                      <a:pt x="12025923" y="1794656"/>
                      <a:pt x="11975123" y="179465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0" y="0"/>
                <a:ext cx="12131333" cy="1858156"/>
              </a:xfrm>
              <a:custGeom>
                <a:avLst/>
                <a:gdLst/>
                <a:ahLst/>
                <a:cxnLst/>
                <a:rect l="l" t="t" r="r" b="b"/>
                <a:pathLst>
                  <a:path w="12131333" h="1858156">
                    <a:moveTo>
                      <a:pt x="12006873" y="59690"/>
                    </a:moveTo>
                    <a:cubicBezTo>
                      <a:pt x="12042432" y="59690"/>
                      <a:pt x="12071643" y="88900"/>
                      <a:pt x="12071643" y="124460"/>
                    </a:cubicBezTo>
                    <a:lnTo>
                      <a:pt x="12071643" y="1733696"/>
                    </a:lnTo>
                    <a:cubicBezTo>
                      <a:pt x="12071643" y="1769256"/>
                      <a:pt x="12042432" y="1798466"/>
                      <a:pt x="12006873" y="1798466"/>
                    </a:cubicBezTo>
                    <a:lnTo>
                      <a:pt x="124460" y="1798466"/>
                    </a:lnTo>
                    <a:cubicBezTo>
                      <a:pt x="88900" y="1798466"/>
                      <a:pt x="59690" y="1769256"/>
                      <a:pt x="59690" y="173369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006873" y="59690"/>
                    </a:lnTo>
                    <a:moveTo>
                      <a:pt x="1200687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33696"/>
                    </a:lnTo>
                    <a:cubicBezTo>
                      <a:pt x="0" y="1802276"/>
                      <a:pt x="55880" y="1858156"/>
                      <a:pt x="124460" y="1858156"/>
                    </a:cubicBezTo>
                    <a:lnTo>
                      <a:pt x="12006873" y="1858156"/>
                    </a:lnTo>
                    <a:cubicBezTo>
                      <a:pt x="12075453" y="1858156"/>
                      <a:pt x="12131333" y="1802276"/>
                      <a:pt x="12131333" y="1733696"/>
                    </a:cubicBezTo>
                    <a:lnTo>
                      <a:pt x="12131333" y="124460"/>
                    </a:lnTo>
                    <a:cubicBezTo>
                      <a:pt x="12131333" y="55880"/>
                      <a:pt x="12075453" y="0"/>
                      <a:pt x="1200687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32" name="TextBox 32"/>
            <p:cNvSpPr txBox="1"/>
            <p:nvPr/>
          </p:nvSpPr>
          <p:spPr>
            <a:xfrm>
              <a:off x="1453345" y="462278"/>
              <a:ext cx="7624695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</a:rPr>
                <a:t>WTForms</a:t>
              </a:r>
            </a:p>
          </p:txBody>
        </p:sp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76761" y="402621"/>
              <a:ext cx="659699" cy="659699"/>
            </a:xfrm>
            <a:prstGeom prst="rect">
              <a:avLst/>
            </a:prstGeom>
          </p:spPr>
        </p:pic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435366" y="880750"/>
            <a:ext cx="894150" cy="89415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7"/>
          <a:srcRect b="238"/>
          <a:stretch>
            <a:fillRect/>
          </a:stretch>
        </p:blipFill>
        <p:spPr>
          <a:xfrm>
            <a:off x="15576482" y="2689943"/>
            <a:ext cx="894150" cy="892013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4400099" y="4611436"/>
            <a:ext cx="2070534" cy="810959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3655265" y="6601839"/>
            <a:ext cx="2953474" cy="556616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339762" y="2731709"/>
            <a:ext cx="5475459" cy="3938550"/>
            <a:chOff x="0" y="0"/>
            <a:chExt cx="7300612" cy="5251400"/>
          </a:xfrm>
        </p:grpSpPr>
        <p:sp>
          <p:nvSpPr>
            <p:cNvPr id="39" name="TextBox 39"/>
            <p:cNvSpPr txBox="1"/>
            <p:nvPr/>
          </p:nvSpPr>
          <p:spPr>
            <a:xfrm>
              <a:off x="0" y="0"/>
              <a:ext cx="7300612" cy="3314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99"/>
                </a:lnSpc>
              </a:pPr>
              <a:r>
                <a:rPr lang="en-US" sz="5499">
                  <a:solidFill>
                    <a:srgbClr val="000000"/>
                  </a:solidFill>
                  <a:latin typeface="Space Mono Bold"/>
                </a:rPr>
                <a:t>Herramientas y librerias utilizadas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3819052"/>
              <a:ext cx="6693800" cy="13468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95"/>
                </a:lnSpc>
              </a:pPr>
              <a:r>
                <a:rPr lang="en-US" sz="3150">
                  <a:solidFill>
                    <a:srgbClr val="000000"/>
                  </a:solidFill>
                  <a:latin typeface="Be Vietnam"/>
                </a:rPr>
                <a:t>Para la solución y la interfaz</a:t>
              </a:r>
            </a:p>
          </p:txBody>
        </p:sp>
      </p:grpSp>
      <p:grpSp>
        <p:nvGrpSpPr>
          <p:cNvPr id="47" name="Group 28">
            <a:extLst>
              <a:ext uri="{FF2B5EF4-FFF2-40B4-BE49-F238E27FC236}">
                <a16:creationId xmlns:a16="http://schemas.microsoft.com/office/drawing/2014/main" id="{A0E4D1C4-DB4E-49EB-849D-6273162605CA}"/>
              </a:ext>
            </a:extLst>
          </p:cNvPr>
          <p:cNvGrpSpPr/>
          <p:nvPr/>
        </p:nvGrpSpPr>
        <p:grpSpPr>
          <a:xfrm>
            <a:off x="9432519" y="8222178"/>
            <a:ext cx="7173110" cy="1098705"/>
            <a:chOff x="0" y="0"/>
            <a:chExt cx="9564147" cy="1464940"/>
          </a:xfrm>
        </p:grpSpPr>
        <p:grpSp>
          <p:nvGrpSpPr>
            <p:cNvPr id="48" name="Group 29">
              <a:extLst>
                <a:ext uri="{FF2B5EF4-FFF2-40B4-BE49-F238E27FC236}">
                  <a16:creationId xmlns:a16="http://schemas.microsoft.com/office/drawing/2014/main" id="{81911A32-AAF7-426C-B24E-B4727F751A09}"/>
                </a:ext>
              </a:extLst>
            </p:cNvPr>
            <p:cNvGrpSpPr/>
            <p:nvPr/>
          </p:nvGrpSpPr>
          <p:grpSpPr>
            <a:xfrm>
              <a:off x="0" y="0"/>
              <a:ext cx="9564147" cy="1464940"/>
              <a:chOff x="0" y="0"/>
              <a:chExt cx="12131333" cy="1858156"/>
            </a:xfrm>
          </p:grpSpPr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01D280EA-4717-4872-8395-7C7F6B5392C7}"/>
                  </a:ext>
                </a:extLst>
              </p:cNvPr>
              <p:cNvSpPr/>
              <p:nvPr/>
            </p:nvSpPr>
            <p:spPr>
              <a:xfrm>
                <a:off x="31750" y="31750"/>
                <a:ext cx="12067833" cy="1794656"/>
              </a:xfrm>
              <a:custGeom>
                <a:avLst/>
                <a:gdLst/>
                <a:ahLst/>
                <a:cxnLst/>
                <a:rect l="l" t="t" r="r" b="b"/>
                <a:pathLst>
                  <a:path w="12067833" h="1794656">
                    <a:moveTo>
                      <a:pt x="11975123" y="1794656"/>
                    </a:moveTo>
                    <a:lnTo>
                      <a:pt x="92710" y="1794656"/>
                    </a:lnTo>
                    <a:cubicBezTo>
                      <a:pt x="41910" y="1794656"/>
                      <a:pt x="0" y="1752746"/>
                      <a:pt x="0" y="170194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1973853" y="0"/>
                    </a:lnTo>
                    <a:cubicBezTo>
                      <a:pt x="12024653" y="0"/>
                      <a:pt x="12066563" y="41910"/>
                      <a:pt x="12066563" y="92710"/>
                    </a:cubicBezTo>
                    <a:lnTo>
                      <a:pt x="12066563" y="1700676"/>
                    </a:lnTo>
                    <a:cubicBezTo>
                      <a:pt x="12067833" y="1752746"/>
                      <a:pt x="12025923" y="1794656"/>
                      <a:pt x="11975123" y="179465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F29CD639-1A9D-4FC9-BFE5-2C3073D4C5D7}"/>
                  </a:ext>
                </a:extLst>
              </p:cNvPr>
              <p:cNvSpPr/>
              <p:nvPr/>
            </p:nvSpPr>
            <p:spPr>
              <a:xfrm>
                <a:off x="0" y="0"/>
                <a:ext cx="12131333" cy="1858156"/>
              </a:xfrm>
              <a:custGeom>
                <a:avLst/>
                <a:gdLst/>
                <a:ahLst/>
                <a:cxnLst/>
                <a:rect l="l" t="t" r="r" b="b"/>
                <a:pathLst>
                  <a:path w="12131333" h="1858156">
                    <a:moveTo>
                      <a:pt x="12006873" y="59690"/>
                    </a:moveTo>
                    <a:cubicBezTo>
                      <a:pt x="12042432" y="59690"/>
                      <a:pt x="12071643" y="88900"/>
                      <a:pt x="12071643" y="124460"/>
                    </a:cubicBezTo>
                    <a:lnTo>
                      <a:pt x="12071643" y="1733696"/>
                    </a:lnTo>
                    <a:cubicBezTo>
                      <a:pt x="12071643" y="1769256"/>
                      <a:pt x="12042432" y="1798466"/>
                      <a:pt x="12006873" y="1798466"/>
                    </a:cubicBezTo>
                    <a:lnTo>
                      <a:pt x="124460" y="1798466"/>
                    </a:lnTo>
                    <a:cubicBezTo>
                      <a:pt x="88900" y="1798466"/>
                      <a:pt x="59690" y="1769256"/>
                      <a:pt x="59690" y="173369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006873" y="59690"/>
                    </a:lnTo>
                    <a:moveTo>
                      <a:pt x="1200687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33696"/>
                    </a:lnTo>
                    <a:cubicBezTo>
                      <a:pt x="0" y="1802276"/>
                      <a:pt x="55880" y="1858156"/>
                      <a:pt x="124460" y="1858156"/>
                    </a:cubicBezTo>
                    <a:lnTo>
                      <a:pt x="12006873" y="1858156"/>
                    </a:lnTo>
                    <a:cubicBezTo>
                      <a:pt x="12075453" y="1858156"/>
                      <a:pt x="12131333" y="1802276"/>
                      <a:pt x="12131333" y="1733696"/>
                    </a:cubicBezTo>
                    <a:lnTo>
                      <a:pt x="12131333" y="124460"/>
                    </a:lnTo>
                    <a:cubicBezTo>
                      <a:pt x="12131333" y="55880"/>
                      <a:pt x="12075453" y="0"/>
                      <a:pt x="1200687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49" name="TextBox 32">
              <a:extLst>
                <a:ext uri="{FF2B5EF4-FFF2-40B4-BE49-F238E27FC236}">
                  <a16:creationId xmlns:a16="http://schemas.microsoft.com/office/drawing/2014/main" id="{6D6430F1-5805-40F9-9AC2-EF36DF13D77E}"/>
                </a:ext>
              </a:extLst>
            </p:cNvPr>
            <p:cNvSpPr txBox="1"/>
            <p:nvPr/>
          </p:nvSpPr>
          <p:spPr>
            <a:xfrm>
              <a:off x="1453345" y="462279"/>
              <a:ext cx="7624695" cy="486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 dirty="0">
                  <a:solidFill>
                    <a:srgbClr val="000000"/>
                  </a:solidFill>
                  <a:latin typeface="Be Vietnam"/>
                </a:rPr>
                <a:t>Bootstrap</a:t>
              </a:r>
            </a:p>
          </p:txBody>
        </p:sp>
        <p:pic>
          <p:nvPicPr>
            <p:cNvPr id="50" name="Picture 33">
              <a:extLst>
                <a:ext uri="{FF2B5EF4-FFF2-40B4-BE49-F238E27FC236}">
                  <a16:creationId xmlns:a16="http://schemas.microsoft.com/office/drawing/2014/main" id="{D3A21975-C049-4AE9-9DBB-F7D95CCA1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76761" y="402621"/>
              <a:ext cx="659699" cy="659699"/>
            </a:xfrm>
            <a:prstGeom prst="rect">
              <a:avLst/>
            </a:prstGeom>
          </p:spPr>
        </p:pic>
      </p:grpSp>
      <p:pic>
        <p:nvPicPr>
          <p:cNvPr id="1026" name="Picture 2" descr="Bootstrap 4. ¿Vale la pena actualizar? « SEOCOM">
            <a:extLst>
              <a:ext uri="{FF2B5EF4-FFF2-40B4-BE49-F238E27FC236}">
                <a16:creationId xmlns:a16="http://schemas.microsoft.com/office/drawing/2014/main" id="{220B00C9-E204-4A44-BB53-8043E190F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1443" y="8343900"/>
            <a:ext cx="972970" cy="81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973925" y="7751421"/>
            <a:ext cx="7574892" cy="340181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860360" y="-1175986"/>
            <a:ext cx="6090180" cy="609018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78489" y="3487157"/>
            <a:ext cx="17731022" cy="6176668"/>
            <a:chOff x="0" y="0"/>
            <a:chExt cx="23641363" cy="8235558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98125" y="542680"/>
              <a:ext cx="22943238" cy="7692877"/>
              <a:chOff x="0" y="0"/>
              <a:chExt cx="1893824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22943238" cy="7692877"/>
              <a:chOff x="0" y="0"/>
              <a:chExt cx="1893824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id="16" name="TextBox 16"/>
          <p:cNvSpPr txBox="1"/>
          <p:nvPr/>
        </p:nvSpPr>
        <p:spPr>
          <a:xfrm>
            <a:off x="1805384" y="4418579"/>
            <a:ext cx="14153635" cy="458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dirty="0">
                <a:solidFill>
                  <a:srgbClr val="000000"/>
                </a:solidFill>
                <a:latin typeface="Be Vietnam"/>
              </a:rPr>
              <a:t>Flask es un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marco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web de Python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pequeño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y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ligero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que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proporciona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herramientas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y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funciones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útiles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que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hacen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que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crear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aplicaciones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web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en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Python sea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más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fácil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.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Ofrece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a los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desarrolladores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flexibilidad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y un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marco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más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accesible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para los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nuevos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desarrolladores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ya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que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puede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crear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una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aplicación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web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rápidamente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usando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únicamente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un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archivo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Python.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306896" y="1273702"/>
            <a:ext cx="15559849" cy="1404363"/>
            <a:chOff x="0" y="0"/>
            <a:chExt cx="17014310" cy="1535637"/>
          </a:xfrm>
        </p:grpSpPr>
        <p:sp>
          <p:nvSpPr>
            <p:cNvPr id="18" name="Freeform 18"/>
            <p:cNvSpPr/>
            <p:nvPr/>
          </p:nvSpPr>
          <p:spPr>
            <a:xfrm>
              <a:off x="31750" y="31750"/>
              <a:ext cx="16950810" cy="1472137"/>
            </a:xfrm>
            <a:custGeom>
              <a:avLst/>
              <a:gdLst/>
              <a:ahLst/>
              <a:cxnLst/>
              <a:rect l="l" t="t" r="r" b="b"/>
              <a:pathLst>
                <a:path w="16950810" h="1472137">
                  <a:moveTo>
                    <a:pt x="16858100" y="1472137"/>
                  </a:moveTo>
                  <a:lnTo>
                    <a:pt x="92710" y="1472137"/>
                  </a:lnTo>
                  <a:cubicBezTo>
                    <a:pt x="41910" y="1472137"/>
                    <a:pt x="0" y="1430227"/>
                    <a:pt x="0" y="137942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6856830" y="0"/>
                  </a:lnTo>
                  <a:cubicBezTo>
                    <a:pt x="16907630" y="0"/>
                    <a:pt x="16949541" y="41910"/>
                    <a:pt x="16949541" y="92710"/>
                  </a:cubicBezTo>
                  <a:lnTo>
                    <a:pt x="16949541" y="1378157"/>
                  </a:lnTo>
                  <a:cubicBezTo>
                    <a:pt x="16950810" y="1430227"/>
                    <a:pt x="16908900" y="1472137"/>
                    <a:pt x="16858100" y="14721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17014310" cy="1535637"/>
            </a:xfrm>
            <a:custGeom>
              <a:avLst/>
              <a:gdLst/>
              <a:ahLst/>
              <a:cxnLst/>
              <a:rect l="l" t="t" r="r" b="b"/>
              <a:pathLst>
                <a:path w="17014310" h="1535637">
                  <a:moveTo>
                    <a:pt x="16889850" y="59690"/>
                  </a:moveTo>
                  <a:cubicBezTo>
                    <a:pt x="16925410" y="59690"/>
                    <a:pt x="16954619" y="88900"/>
                    <a:pt x="16954619" y="124460"/>
                  </a:cubicBezTo>
                  <a:lnTo>
                    <a:pt x="16954619" y="1411177"/>
                  </a:lnTo>
                  <a:cubicBezTo>
                    <a:pt x="16954619" y="1446737"/>
                    <a:pt x="16925410" y="1475947"/>
                    <a:pt x="16889850" y="1475947"/>
                  </a:cubicBezTo>
                  <a:lnTo>
                    <a:pt x="124460" y="1475947"/>
                  </a:lnTo>
                  <a:cubicBezTo>
                    <a:pt x="88900" y="1475947"/>
                    <a:pt x="59690" y="1446737"/>
                    <a:pt x="59690" y="14111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6889850" y="59690"/>
                  </a:lnTo>
                  <a:moveTo>
                    <a:pt x="1688985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11177"/>
                  </a:lnTo>
                  <a:cubicBezTo>
                    <a:pt x="0" y="1479757"/>
                    <a:pt x="55880" y="1535637"/>
                    <a:pt x="124460" y="1535637"/>
                  </a:cubicBezTo>
                  <a:lnTo>
                    <a:pt x="16889850" y="1535637"/>
                  </a:lnTo>
                  <a:cubicBezTo>
                    <a:pt x="16958430" y="1535637"/>
                    <a:pt x="17014310" y="1479757"/>
                    <a:pt x="17014310" y="1411177"/>
                  </a:cubicBezTo>
                  <a:lnTo>
                    <a:pt x="17014310" y="124460"/>
                  </a:lnTo>
                  <a:cubicBezTo>
                    <a:pt x="17014310" y="55880"/>
                    <a:pt x="16958430" y="0"/>
                    <a:pt x="168898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886305" y="1438594"/>
            <a:ext cx="9210023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 spc="84">
                <a:solidFill>
                  <a:srgbClr val="000000"/>
                </a:solidFill>
                <a:latin typeface="Be Vietnam Bold"/>
              </a:rPr>
              <a:t>FLASK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060004" y="1485194"/>
            <a:ext cx="2511730" cy="98376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973925" y="7751421"/>
            <a:ext cx="7574892" cy="340181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860360" y="-1175986"/>
            <a:ext cx="6090180" cy="609018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78489" y="3487157"/>
            <a:ext cx="17731022" cy="6176668"/>
            <a:chOff x="0" y="0"/>
            <a:chExt cx="23641363" cy="8235558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98125" y="542680"/>
              <a:ext cx="22943238" cy="7692877"/>
              <a:chOff x="0" y="0"/>
              <a:chExt cx="1893824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22943238" cy="7692877"/>
              <a:chOff x="0" y="0"/>
              <a:chExt cx="1893824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id="16" name="TextBox 16"/>
          <p:cNvSpPr txBox="1"/>
          <p:nvPr/>
        </p:nvSpPr>
        <p:spPr>
          <a:xfrm>
            <a:off x="1886305" y="4591116"/>
            <a:ext cx="14153635" cy="393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dirty="0">
                <a:solidFill>
                  <a:srgbClr val="000000"/>
                </a:solidFill>
                <a:latin typeface="Be Vietnam"/>
              </a:rPr>
              <a:t>Los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formularios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son uno de los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elementos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mas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básicos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de las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aplicaciones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web,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ya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que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estos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permiten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la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interacción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de los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usuarios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con la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aplicación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. Flask, por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si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solo, no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puede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manejar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formularios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pero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, con la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extensión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Flask-WTF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podemos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implementar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el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paquete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WTForms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en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nuestra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aplicación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306896" y="1273702"/>
            <a:ext cx="15559849" cy="1404363"/>
            <a:chOff x="0" y="0"/>
            <a:chExt cx="17014310" cy="1535637"/>
          </a:xfrm>
        </p:grpSpPr>
        <p:sp>
          <p:nvSpPr>
            <p:cNvPr id="18" name="Freeform 18"/>
            <p:cNvSpPr/>
            <p:nvPr/>
          </p:nvSpPr>
          <p:spPr>
            <a:xfrm>
              <a:off x="31750" y="31750"/>
              <a:ext cx="16950810" cy="1472137"/>
            </a:xfrm>
            <a:custGeom>
              <a:avLst/>
              <a:gdLst/>
              <a:ahLst/>
              <a:cxnLst/>
              <a:rect l="l" t="t" r="r" b="b"/>
              <a:pathLst>
                <a:path w="16950810" h="1472137">
                  <a:moveTo>
                    <a:pt x="16858100" y="1472137"/>
                  </a:moveTo>
                  <a:lnTo>
                    <a:pt x="92710" y="1472137"/>
                  </a:lnTo>
                  <a:cubicBezTo>
                    <a:pt x="41910" y="1472137"/>
                    <a:pt x="0" y="1430227"/>
                    <a:pt x="0" y="137942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6856830" y="0"/>
                  </a:lnTo>
                  <a:cubicBezTo>
                    <a:pt x="16907630" y="0"/>
                    <a:pt x="16949541" y="41910"/>
                    <a:pt x="16949541" y="92710"/>
                  </a:cubicBezTo>
                  <a:lnTo>
                    <a:pt x="16949541" y="1378157"/>
                  </a:lnTo>
                  <a:cubicBezTo>
                    <a:pt x="16950810" y="1430227"/>
                    <a:pt x="16908900" y="1472137"/>
                    <a:pt x="16858100" y="14721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17014310" cy="1535637"/>
            </a:xfrm>
            <a:custGeom>
              <a:avLst/>
              <a:gdLst/>
              <a:ahLst/>
              <a:cxnLst/>
              <a:rect l="l" t="t" r="r" b="b"/>
              <a:pathLst>
                <a:path w="17014310" h="1535637">
                  <a:moveTo>
                    <a:pt x="16889850" y="59690"/>
                  </a:moveTo>
                  <a:cubicBezTo>
                    <a:pt x="16925410" y="59690"/>
                    <a:pt x="16954619" y="88900"/>
                    <a:pt x="16954619" y="124460"/>
                  </a:cubicBezTo>
                  <a:lnTo>
                    <a:pt x="16954619" y="1411177"/>
                  </a:lnTo>
                  <a:cubicBezTo>
                    <a:pt x="16954619" y="1446737"/>
                    <a:pt x="16925410" y="1475947"/>
                    <a:pt x="16889850" y="1475947"/>
                  </a:cubicBezTo>
                  <a:lnTo>
                    <a:pt x="124460" y="1475947"/>
                  </a:lnTo>
                  <a:cubicBezTo>
                    <a:pt x="88900" y="1475947"/>
                    <a:pt x="59690" y="1446737"/>
                    <a:pt x="59690" y="14111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6889850" y="59690"/>
                  </a:lnTo>
                  <a:moveTo>
                    <a:pt x="1688985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11177"/>
                  </a:lnTo>
                  <a:cubicBezTo>
                    <a:pt x="0" y="1479757"/>
                    <a:pt x="55880" y="1535637"/>
                    <a:pt x="124460" y="1535637"/>
                  </a:cubicBezTo>
                  <a:lnTo>
                    <a:pt x="16889850" y="1535637"/>
                  </a:lnTo>
                  <a:cubicBezTo>
                    <a:pt x="16958430" y="1535637"/>
                    <a:pt x="17014310" y="1479757"/>
                    <a:pt x="17014310" y="1411177"/>
                  </a:cubicBezTo>
                  <a:lnTo>
                    <a:pt x="17014310" y="124460"/>
                  </a:lnTo>
                  <a:cubicBezTo>
                    <a:pt x="17014310" y="55880"/>
                    <a:pt x="16958430" y="0"/>
                    <a:pt x="168898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886305" y="1438594"/>
            <a:ext cx="9210023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 spc="84">
                <a:solidFill>
                  <a:srgbClr val="000000"/>
                </a:solidFill>
                <a:latin typeface="Be Vietnam Bold"/>
              </a:rPr>
              <a:t>WTForms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056687" y="1552894"/>
            <a:ext cx="4501502" cy="8483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93090" y="2995292"/>
            <a:ext cx="560936" cy="5995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8" name="Group 8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5" name="Group 15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3667078" y="7812516"/>
            <a:ext cx="32073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5150">
                <a:solidFill>
                  <a:srgbClr val="000000"/>
                </a:solidFill>
                <a:latin typeface="Space Mono"/>
              </a:rPr>
              <a:t>Cancelar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67078" y="6147200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GUARDAR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Buscar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97678" y="1593416"/>
            <a:ext cx="8082511" cy="556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Función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para leer los </a:t>
            </a: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datos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del sudoku</a:t>
            </a: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3D7E9BA1-0188-4672-9C00-3FB0B65748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600" y="3375784"/>
            <a:ext cx="8616285" cy="51857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93090" y="2995292"/>
            <a:ext cx="560936" cy="5995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8" name="Group 8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5" name="Group 15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87685" y="2976018"/>
            <a:ext cx="7822300" cy="5913164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3667078" y="7812516"/>
            <a:ext cx="32073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5150">
                <a:solidFill>
                  <a:srgbClr val="000000"/>
                </a:solidFill>
                <a:latin typeface="Space Mono"/>
              </a:rPr>
              <a:t>Cancelar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67078" y="6147200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GUARDAR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Buscar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687684" y="1579050"/>
            <a:ext cx="10428115" cy="570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Función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para </a:t>
            </a: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hallar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los </a:t>
            </a: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números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que son </a:t>
            </a: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posibles</a:t>
            </a:r>
            <a:endParaRPr lang="en-US" sz="3399" dirty="0">
              <a:solidFill>
                <a:srgbClr val="000000"/>
              </a:solidFill>
              <a:latin typeface="Be Vietna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418</Words>
  <Application>Microsoft Office PowerPoint</Application>
  <PresentationFormat>Personalizado</PresentationFormat>
  <Paragraphs>107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2" baseType="lpstr">
      <vt:lpstr>Calibri</vt:lpstr>
      <vt:lpstr>Be Vietnam</vt:lpstr>
      <vt:lpstr>Arial</vt:lpstr>
      <vt:lpstr>Be Vietnam Bold</vt:lpstr>
      <vt:lpstr>Space Mono</vt:lpstr>
      <vt:lpstr>Playlist Script</vt:lpstr>
      <vt:lpstr>Space Mono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SODOKU CRACKERS</dc:title>
  <cp:lastModifiedBy>Juan Manuel Jiménez Cruz</cp:lastModifiedBy>
  <cp:revision>7</cp:revision>
  <dcterms:created xsi:type="dcterms:W3CDTF">2006-08-16T00:00:00Z</dcterms:created>
  <dcterms:modified xsi:type="dcterms:W3CDTF">2022-01-21T06:23:52Z</dcterms:modified>
  <dc:identifier>DAE2CD_9Xqs</dc:identifier>
</cp:coreProperties>
</file>